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2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3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microsoft.com/office/2007/relationships/hdphoto" Target="../media/hdphoto6.wdp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3510" y="2767965"/>
            <a:ext cx="341947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01BB44-3172-41B5-A657-CA800BA26C39}"/>
</file>

<file path=customXml/itemProps2.xml><?xml version="1.0" encoding="utf-8"?>
<ds:datastoreItem xmlns:ds="http://schemas.openxmlformats.org/officeDocument/2006/customXml" ds:itemID="{54802C83-CCB5-4E48-B988-622E04AE2E34}"/>
</file>

<file path=customXml/itemProps3.xml><?xml version="1.0" encoding="utf-8"?>
<ds:datastoreItem xmlns:ds="http://schemas.openxmlformats.org/officeDocument/2006/customXml" ds:itemID="{6B12CB5E-9E5B-4235-B652-00D54D0DC6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2024-12-13T11:20:57Z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