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0" y="3223260"/>
            <a:ext cx="33432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15</cp:revision>
  <dcterms:created xsi:type="dcterms:W3CDTF">2024-03-14T14:16:00Z</dcterms:created>
  <dcterms:modified xsi:type="dcterms:W3CDTF">2024-10-29T17:29:57Z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