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2024-FF5B-9168-6D64-6CFD12B58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4450A-82A3-7343-A8A9-57681DB7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8B312-B51B-1506-6A0F-03EBCEA5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15712-30A1-5434-7B85-59657B9B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B183E-099F-E275-BD46-86AA333D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6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7B0E8-D158-BAD1-3EF0-35D459F0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109167-CBFB-D8D6-0AAE-CA9CD85B0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DC3D7-A9A3-B741-292A-8BAFC925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22C1C-1D92-BC3D-4AF1-7AE6F3C9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BED3B-28FF-A034-5C66-1A7603E2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7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74599-2562-AF5E-55F9-8AD7DD7A6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09670D-A493-F8DB-FAEC-952FE17B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F79F4-C545-A975-9E84-318BC588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7EDEA-804F-FC03-39FC-F020B31B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28A69-3757-E899-AAC2-DE7F7C2E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7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78925-6232-C218-8783-56A841E7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57AF3-8A58-F80F-6771-FF9A64408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482D7-139D-B529-6039-FAF598DB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5AAD4-CC14-2B5C-42E7-29A1BAC3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4E972-AC9B-3DFB-E04E-96C2FD77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7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04E02-DA47-0935-0B58-944D52BB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C81D6-1824-56D5-2BA3-09A07172C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B5508-A6F8-DF37-D406-A3E38379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F6B2E-A041-25A1-6DF9-931099EF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C7CC9-C8B4-CA73-130F-09ED3162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CEF9B-8A9E-B096-756F-6B408AE4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A00AD-5703-C511-6912-8B36E09E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205A9B-7C49-808F-C8DE-6279D6F38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84A2A-A677-1213-7C3E-840CCFFC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B35467-0891-FD6F-E79F-C5A9DD36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1C58E-B41F-45A0-F487-4AF2FD3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13369-1807-2D83-C17E-61CF08F3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21E8C-D394-8C6B-A9EE-0C7C9957E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A267D-1660-2D89-6BBA-15C72CCD9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C75FCB-F7FC-C4FE-811F-BC9A76A44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820D6B-056C-3EF4-A6A0-FBDCAE930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4154CC-6BA6-F007-5C45-5ED84DAD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147F55-0AEE-9DDB-E3FF-140DA0DC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BAEAD2-A611-9FE2-8CDB-2A793FA0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6245-C7E6-1CD0-4363-16D26396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24C05-F66A-97C8-30B3-B7F967FF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510D78-23E5-DBE8-B5D1-22F366E6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EB89E4-BD23-7F21-398C-DA9474EF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4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F3D58F-EA6B-B9D0-99B9-0ADBE298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A504C1-597B-A96A-06FC-8EF88B63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07B58-4B14-8488-FB91-51E39E55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8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3CB0C-BFA6-D617-E526-D98E0EA3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8DD59-C164-63D3-7877-1A9E9806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FE2BC-6043-CA5B-E8EC-9701604D4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86E012-69FF-F27A-0BE0-FFFE1F73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24409-EA45-32A0-FADC-68A042E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8C18E5-6B49-0D2B-C42D-AF45FA96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2F673-F4DC-DAB3-4E30-322D5548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CCDB58-145C-33A3-9AB8-666DA1E43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0907DD-63C4-E78B-B9D8-EC3DACE53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EFA4C-66C1-858D-B28E-4006A738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86F832-ABC2-3B77-DE4F-29EA5592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C4770-B3EE-4AC3-DD9C-A10C7598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745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9FF89-CCEF-2F4E-6404-104BD575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4BDDB-5F5C-5179-A850-C7970DF5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A82D3-5D52-B13E-82B9-17A0A68FF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17B09-372D-EEFF-5C34-68B55F130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EC34D-F0B0-051F-521D-2AABAF5D3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0161E-249F-F01B-3708-D81695E7D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3B1D58-A16A-178B-3D7F-D5D422C90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9303FC-940E-704A-2FEE-71FEFB8B5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9" y="-30766"/>
            <a:ext cx="12414794" cy="70941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CFB481-3E0A-883E-44DD-A74FA2329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210823"/>
            <a:ext cx="962257" cy="87355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FB116CB-AF22-9FEC-6C3D-FE3CA2432D25}"/>
              </a:ext>
            </a:extLst>
          </p:cNvPr>
          <p:cNvSpPr/>
          <p:nvPr/>
        </p:nvSpPr>
        <p:spPr>
          <a:xfrm>
            <a:off x="4448065" y="1415978"/>
            <a:ext cx="6667971" cy="4869673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B59957-6A12-3BFE-8E1E-9B1D01B4E307}"/>
              </a:ext>
            </a:extLst>
          </p:cNvPr>
          <p:cNvGrpSpPr/>
          <p:nvPr/>
        </p:nvGrpSpPr>
        <p:grpSpPr>
          <a:xfrm>
            <a:off x="4850581" y="1871112"/>
            <a:ext cx="6037247" cy="4402309"/>
            <a:chOff x="4813633" y="1473200"/>
            <a:chExt cx="6037247" cy="44023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D5D5EF8-B660-B931-C1F9-87367626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778" y="2220299"/>
              <a:ext cx="3655210" cy="365521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B248ADA-0AAB-139A-4829-7E0EB35D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3" y="3531583"/>
              <a:ext cx="2251897" cy="225189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3BC485-7A17-42D8-9F98-964CEF068C1E}"/>
                </a:ext>
              </a:extLst>
            </p:cNvPr>
            <p:cNvSpPr txBox="1"/>
            <p:nvPr/>
          </p:nvSpPr>
          <p:spPr>
            <a:xfrm>
              <a:off x="4813633" y="1473200"/>
              <a:ext cx="60372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одній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темній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печері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жив динозаврик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200A2D3-7D58-42B5-D318-7244708901C7}"/>
              </a:ext>
            </a:extLst>
          </p:cNvPr>
          <p:cNvGrpSpPr/>
          <p:nvPr/>
        </p:nvGrpSpPr>
        <p:grpSpPr>
          <a:xfrm>
            <a:off x="4921442" y="1816655"/>
            <a:ext cx="6005705" cy="4294992"/>
            <a:chOff x="4499735" y="1465991"/>
            <a:chExt cx="6005705" cy="429499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9304DE5-7A5E-0D90-1253-BC3F50515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532" y="2310109"/>
              <a:ext cx="1385796" cy="138579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57BA97B-16D9-1909-E16E-342C3488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2736" y="3363223"/>
              <a:ext cx="2315001" cy="23977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5C218B-BE48-86BE-802E-41DA0B9CF7F5}"/>
                </a:ext>
              </a:extLst>
            </p:cNvPr>
            <p:cNvSpPr txBox="1"/>
            <p:nvPr/>
          </p:nvSpPr>
          <p:spPr>
            <a:xfrm>
              <a:off x="4499735" y="1465991"/>
              <a:ext cx="60057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самого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ранку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голосно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співав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свої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гарні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пісні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586C72-7378-7F6D-9C17-33AC68B7089C}"/>
              </a:ext>
            </a:extLst>
          </p:cNvPr>
          <p:cNvGrpSpPr/>
          <p:nvPr/>
        </p:nvGrpSpPr>
        <p:grpSpPr>
          <a:xfrm>
            <a:off x="4473686" y="1893113"/>
            <a:ext cx="6614846" cy="4518814"/>
            <a:chOff x="4409712" y="1685405"/>
            <a:chExt cx="6614846" cy="4518814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4B29D812-8196-ED0A-EF8E-260FFC87C080}"/>
                </a:ext>
              </a:extLst>
            </p:cNvPr>
            <p:cNvGrpSpPr/>
            <p:nvPr/>
          </p:nvGrpSpPr>
          <p:grpSpPr>
            <a:xfrm>
              <a:off x="4409712" y="1685405"/>
              <a:ext cx="6614846" cy="4518814"/>
              <a:chOff x="4280028" y="1392550"/>
              <a:chExt cx="6614846" cy="4518814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18705FB6-8D81-56B3-4E9D-EDFAEA5B1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317" y="2499638"/>
                <a:ext cx="3070557" cy="3070557"/>
              </a:xfrm>
              <a:prstGeom prst="rect">
                <a:avLst/>
              </a:prstGeom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226ACC34-A78D-6C07-0C27-3E0451D32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0028" y="2578700"/>
                <a:ext cx="3332664" cy="333266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E7CFBB-BB1E-4DD8-4059-93D9368E5120}"/>
                  </a:ext>
                </a:extLst>
              </p:cNvPr>
              <p:cNvSpPr txBox="1"/>
              <p:nvPr/>
            </p:nvSpPr>
            <p:spPr>
              <a:xfrm>
                <a:off x="4570374" y="1392550"/>
                <a:ext cx="60057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Доремі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був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друг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Ігра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він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грав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на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трубі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3F87A07-A305-C2CA-613F-C49A7637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32872" y="3853687"/>
              <a:ext cx="1642257" cy="1341362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04623DF-F3B3-6A8D-F0C1-D4CD1F238F6D}"/>
              </a:ext>
            </a:extLst>
          </p:cNvPr>
          <p:cNvGrpSpPr/>
          <p:nvPr/>
        </p:nvGrpSpPr>
        <p:grpSpPr>
          <a:xfrm>
            <a:off x="4519688" y="1997723"/>
            <a:ext cx="6034575" cy="4327710"/>
            <a:chOff x="4441319" y="1772416"/>
            <a:chExt cx="6034575" cy="4327710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4EC3CF4-4449-54EB-8F05-F41EA0E34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045" y="2549013"/>
              <a:ext cx="4734817" cy="3551113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1337E51-339C-C685-D1FA-FAA21415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13921" flipH="1">
              <a:off x="7023012" y="2881098"/>
              <a:ext cx="1353864" cy="154166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A0CCDC-0F2B-6A11-7704-1AF544B12C30}"/>
                </a:ext>
              </a:extLst>
            </p:cNvPr>
            <p:cNvSpPr txBox="1"/>
            <p:nvPr/>
          </p:nvSpPr>
          <p:spPr>
            <a:xfrm>
              <a:off x="4441319" y="1772416"/>
              <a:ext cx="603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дного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разу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захворів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1007F94-2002-5EEA-DD95-BA9799F85F1D}"/>
              </a:ext>
            </a:extLst>
          </p:cNvPr>
          <p:cNvGrpSpPr/>
          <p:nvPr/>
        </p:nvGrpSpPr>
        <p:grpSpPr>
          <a:xfrm>
            <a:off x="4838176" y="1902157"/>
            <a:ext cx="5941166" cy="4150110"/>
            <a:chOff x="4539159" y="1717780"/>
            <a:chExt cx="5941166" cy="415011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580FCA1-0E28-2929-6E27-E4B221F60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349" y="2405007"/>
              <a:ext cx="3462883" cy="346288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11047705-FA08-2692-AB67-38904A414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543" y="2750638"/>
              <a:ext cx="810223" cy="81022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D74BE6-D0C0-404D-FDB1-F6766EA6F575}"/>
                </a:ext>
              </a:extLst>
            </p:cNvPr>
            <p:cNvSpPr txBox="1"/>
            <p:nvPr/>
          </p:nvSpPr>
          <p:spPr>
            <a:xfrm>
              <a:off x="4539159" y="1717780"/>
              <a:ext cx="5941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Щоб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знову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бути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здоровим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було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з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’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їсти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грушу з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чарів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ного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лісу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F66B794-84C5-1162-CDEC-C4A9BC324F45}"/>
              </a:ext>
            </a:extLst>
          </p:cNvPr>
          <p:cNvGrpSpPr/>
          <p:nvPr/>
        </p:nvGrpSpPr>
        <p:grpSpPr>
          <a:xfrm>
            <a:off x="5118492" y="1990905"/>
            <a:ext cx="5641434" cy="4695423"/>
            <a:chOff x="4746116" y="1725995"/>
            <a:chExt cx="5641434" cy="4695423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5B3DDC4-327A-A539-14E7-43D08446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94" y="2203333"/>
              <a:ext cx="4218085" cy="421808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B227EA-FFF7-0053-4F07-7589B3EB23E6}"/>
                </a:ext>
              </a:extLst>
            </p:cNvPr>
            <p:cNvSpPr txBox="1"/>
            <p:nvPr/>
          </p:nvSpPr>
          <p:spPr>
            <a:xfrm>
              <a:off x="4746116" y="1725995"/>
              <a:ext cx="5641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Але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берігав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дракон.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CEC8EDCD-F204-C67E-01CB-4593B41059FA}"/>
              </a:ext>
            </a:extLst>
          </p:cNvPr>
          <p:cNvGrpSpPr/>
          <p:nvPr/>
        </p:nvGrpSpPr>
        <p:grpSpPr>
          <a:xfrm>
            <a:off x="4709655" y="1919332"/>
            <a:ext cx="5913249" cy="4123443"/>
            <a:chOff x="4737102" y="1598993"/>
            <a:chExt cx="5913249" cy="4123443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CFA1529-EA11-BF4F-FDA5-A0048C0A6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9994" y="2899839"/>
              <a:ext cx="2738415" cy="2822597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56B2127-531D-F3B6-A482-5E3C29FC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92" y="3479459"/>
              <a:ext cx="2660209" cy="199515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CE426EC-5BB1-2E3D-E87B-64BE1FD5B517}"/>
                </a:ext>
              </a:extLst>
            </p:cNvPr>
            <p:cNvSpPr txBox="1"/>
            <p:nvPr/>
          </p:nvSpPr>
          <p:spPr>
            <a:xfrm>
              <a:off x="4737102" y="1598993"/>
              <a:ext cx="59132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взяв свою трубу та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відправився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лісу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3EF018BA-3791-EDB0-C9B4-32B6438E4C4B}"/>
              </a:ext>
            </a:extLst>
          </p:cNvPr>
          <p:cNvGrpSpPr/>
          <p:nvPr/>
        </p:nvGrpSpPr>
        <p:grpSpPr>
          <a:xfrm>
            <a:off x="4654426" y="1861184"/>
            <a:ext cx="6403357" cy="4980679"/>
            <a:chOff x="3980685" y="1662400"/>
            <a:chExt cx="6403357" cy="498067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B7F85FD8-75F6-0B53-90EA-BD28358F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392" y="4899193"/>
              <a:ext cx="895322" cy="895322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FF6CD7A-041B-3110-F2A1-4F5C7EBF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80685" y="1737770"/>
              <a:ext cx="4942963" cy="490530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9399AB4-30BA-DD44-9766-28EDF1398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9026776" y="5212734"/>
              <a:ext cx="438252" cy="39784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2F56228-688A-317E-840A-88BA34983154}"/>
                </a:ext>
              </a:extLst>
            </p:cNvPr>
            <p:cNvSpPr txBox="1"/>
            <p:nvPr/>
          </p:nvSpPr>
          <p:spPr>
            <a:xfrm>
              <a:off x="4430563" y="1662400"/>
              <a:ext cx="5953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лісі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перестрів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сердитий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червоний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дракон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D54F035B-4334-A96E-DB2F-9CC32FA57580}"/>
              </a:ext>
            </a:extLst>
          </p:cNvPr>
          <p:cNvGrpSpPr/>
          <p:nvPr/>
        </p:nvGrpSpPr>
        <p:grpSpPr>
          <a:xfrm>
            <a:off x="4965341" y="1975379"/>
            <a:ext cx="6050259" cy="3807138"/>
            <a:chOff x="4656906" y="1671597"/>
            <a:chExt cx="6050259" cy="3807138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EF23C550-FDDF-11AE-9D06-0094206D6CFE}"/>
                </a:ext>
              </a:extLst>
            </p:cNvPr>
            <p:cNvGrpSpPr/>
            <p:nvPr/>
          </p:nvGrpSpPr>
          <p:grpSpPr>
            <a:xfrm>
              <a:off x="4656906" y="1671597"/>
              <a:ext cx="5629481" cy="3807138"/>
              <a:chOff x="4656906" y="1671597"/>
              <a:chExt cx="5629481" cy="3807138"/>
            </a:xfrm>
          </p:grpSpPr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id="{737C6723-7B13-1453-9EB8-E318A71AA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56906" y="2993168"/>
                <a:ext cx="2485567" cy="2485567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A7AD41-8DD7-ECD6-26FB-225D3A141C91}"/>
                  </a:ext>
                </a:extLst>
              </p:cNvPr>
              <p:cNvSpPr txBox="1"/>
              <p:nvPr/>
            </p:nvSpPr>
            <p:spPr>
              <a:xfrm>
                <a:off x="4737110" y="1671597"/>
                <a:ext cx="55492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гра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перелякав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ся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а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потім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почав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грати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на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трубі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9CAF3AD8-60D9-FA9E-465F-6A6B9E3F8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445" y="2727479"/>
              <a:ext cx="3573720" cy="2680290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D1D42EC-75B7-3335-BA23-DD2B2333E40E}"/>
              </a:ext>
            </a:extLst>
          </p:cNvPr>
          <p:cNvGrpSpPr/>
          <p:nvPr/>
        </p:nvGrpSpPr>
        <p:grpSpPr>
          <a:xfrm>
            <a:off x="4774624" y="2171964"/>
            <a:ext cx="5629373" cy="3984379"/>
            <a:chOff x="4672166" y="1830626"/>
            <a:chExt cx="5629373" cy="3984379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3271771B-E671-ED3B-795A-50D2A28E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7" b="96875" l="10000" r="90000">
                          <a14:foregroundMark x1="29222" y1="64063" x2="29222" y2="64063"/>
                          <a14:foregroundMark x1="39444" y1="44336" x2="39444" y2="44336"/>
                          <a14:foregroundMark x1="33333" y1="96875" x2="33333" y2="96875"/>
                          <a14:foregroundMark x1="65000" y1="22852" x2="65000" y2="22852"/>
                          <a14:foregroundMark x1="63333" y1="977" x2="63333" y2="9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202" y="2475818"/>
              <a:ext cx="2732201" cy="1554319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5D28774-DC9A-49C0-C807-EA741CB5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86926" y="2909464"/>
              <a:ext cx="2699196" cy="2905541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E59588F-4CEE-B331-89BC-321BE3788BDE}"/>
                </a:ext>
              </a:extLst>
            </p:cNvPr>
            <p:cNvSpPr txBox="1"/>
            <p:nvPr/>
          </p:nvSpPr>
          <p:spPr>
            <a:xfrm>
              <a:off x="4672166" y="1830626"/>
              <a:ext cx="562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дракон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задрімав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00A34CE6-D726-F6FD-FE23-F3F4FF1DE1A7}"/>
              </a:ext>
            </a:extLst>
          </p:cNvPr>
          <p:cNvGrpSpPr/>
          <p:nvPr/>
        </p:nvGrpSpPr>
        <p:grpSpPr>
          <a:xfrm>
            <a:off x="5324215" y="2068667"/>
            <a:ext cx="5097941" cy="4149577"/>
            <a:chOff x="4591098" y="1735028"/>
            <a:chExt cx="5097941" cy="4149577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13E5BC37-8F06-1E47-3632-D2BFFA61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2445" y="3067240"/>
              <a:ext cx="2599578" cy="281736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588FD288-EC8E-3CA9-3A7A-05CDE402A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988" y="3900510"/>
              <a:ext cx="1551222" cy="1551222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0FEC149-F1B0-8602-123F-EF08F1D66A54}"/>
                </a:ext>
              </a:extLst>
            </p:cNvPr>
            <p:cNvSpPr txBox="1"/>
            <p:nvPr/>
          </p:nvSpPr>
          <p:spPr>
            <a:xfrm>
              <a:off x="4591098" y="1735028"/>
              <a:ext cx="5097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взяв грушу та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швидко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побіг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606C6AD4-B614-3EEA-D9D1-4DABBF787F76}"/>
              </a:ext>
            </a:extLst>
          </p:cNvPr>
          <p:cNvGrpSpPr/>
          <p:nvPr/>
        </p:nvGrpSpPr>
        <p:grpSpPr>
          <a:xfrm>
            <a:off x="5137859" y="2212063"/>
            <a:ext cx="5587010" cy="4032304"/>
            <a:chOff x="4734479" y="1847076"/>
            <a:chExt cx="5587010" cy="4032304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22CAC5E3-164A-B390-31B5-86B3B6093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479" y="2916503"/>
              <a:ext cx="2962877" cy="2962877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3058A2A4-8C3F-89A3-CD77-C247C9D31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7558910" y="2981420"/>
              <a:ext cx="2762579" cy="2816596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2D1AC46-C10D-A290-6BC0-D78CD885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94489" y="3716777"/>
              <a:ext cx="1554615" cy="1548518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F7355C7-D1CD-A8B0-5496-1B88618D9FE4}"/>
                </a:ext>
              </a:extLst>
            </p:cNvPr>
            <p:cNvSpPr txBox="1"/>
            <p:nvPr/>
          </p:nvSpPr>
          <p:spPr>
            <a:xfrm>
              <a:off x="4973004" y="1847076"/>
              <a:ext cx="5178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з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’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їв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грушу та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одужав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DC588AED-945D-1277-97BB-A97DFFC2057B}"/>
              </a:ext>
            </a:extLst>
          </p:cNvPr>
          <p:cNvGrpSpPr/>
          <p:nvPr/>
        </p:nvGrpSpPr>
        <p:grpSpPr>
          <a:xfrm>
            <a:off x="4766144" y="1826820"/>
            <a:ext cx="6277599" cy="4496231"/>
            <a:chOff x="4419393" y="1588150"/>
            <a:chExt cx="6277599" cy="4496231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7392683B-ED23-9DFC-C1B8-34244DF2C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935265" y="3145756"/>
              <a:ext cx="2761727" cy="2816596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2B355C43-4F44-9974-0CF4-665C992E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01996" y="3989545"/>
              <a:ext cx="1617745" cy="1428056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611477B2-BB60-F88E-DE56-A5CCD478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19393" y="3121468"/>
              <a:ext cx="2962913" cy="2962913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DF5C9F5-D040-485D-5A1E-EFE19E03B259}"/>
                </a:ext>
              </a:extLst>
            </p:cNvPr>
            <p:cNvSpPr txBox="1"/>
            <p:nvPr/>
          </p:nvSpPr>
          <p:spPr>
            <a:xfrm>
              <a:off x="4725457" y="1588150"/>
              <a:ext cx="5464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знову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почав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співати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свої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веселі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пісні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Ігра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грати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на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трубі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AAA9C2C-D28F-27DE-CB12-0A563764AD8A}"/>
              </a:ext>
            </a:extLst>
          </p:cNvPr>
          <p:cNvSpPr/>
          <p:nvPr/>
        </p:nvSpPr>
        <p:spPr>
          <a:xfrm>
            <a:off x="3402762" y="1094702"/>
            <a:ext cx="8355005" cy="556506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0E33FD-3938-E56A-C0BA-C25D04454D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66947" y="1193232"/>
            <a:ext cx="2137398" cy="16847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54B17-E1C5-0976-5695-431C3FEB75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73019" y="1121456"/>
            <a:ext cx="1858389" cy="17721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E893E0-2636-B15B-F7D5-1C0D0DE4BB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59120" y="1432342"/>
            <a:ext cx="1901014" cy="14114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B51DF7-172A-C719-0170-FB5D8F95909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37914" y="1468173"/>
            <a:ext cx="2099491" cy="1535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E074D1-39ED-6E82-DC3F-FA6E6765F6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6194" y="2957868"/>
            <a:ext cx="2118923" cy="20485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0980FF-4D13-6667-5137-15A52256ED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15751" y="3649152"/>
            <a:ext cx="1335140" cy="13412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D7DB5A-98F7-AD1C-41E8-7EBC619123B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35179" y="3174778"/>
            <a:ext cx="2186359" cy="1749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104AF9-0FA1-F2CA-5186-C0AD2A081E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43156" y="4847572"/>
            <a:ext cx="2486756" cy="19439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79B5020-7C69-762E-6797-8F968DF124C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46507" y="5218652"/>
            <a:ext cx="2399365" cy="138712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0E73A2D-10EA-76FD-D0C5-13CD654879B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07123" y="5178765"/>
            <a:ext cx="2512753" cy="13772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FC29A4-87D0-2184-F801-3051E4532F1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87" y="2125478"/>
            <a:ext cx="3354980" cy="34615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8F112E-5EF8-B423-B048-A933A8861F0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552112" y="3559885"/>
            <a:ext cx="2155262" cy="978875"/>
          </a:xfrm>
          <a:prstGeom prst="rect">
            <a:avLst/>
          </a:prstGeom>
        </p:spPr>
      </p:pic>
      <p:pic>
        <p:nvPicPr>
          <p:cNvPr id="211" name="Picture 21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1845" y="38288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122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2024-08-13T10:00:04Z</dcterms:created>
  <dcterms:modified xsi:type="dcterms:W3CDTF">2024-12-04T19:48:35Z</dcterms:modified>
</cp:coreProperties>
</file>