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030" y="4185645"/>
            <a:ext cx="1838324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