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5337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1E5D0E-E5F7-439E-8EF3-5B83CE273E81}"/>
</file>

<file path=customXml/itemProps2.xml><?xml version="1.0" encoding="utf-8"?>
<ds:datastoreItem xmlns:ds="http://schemas.openxmlformats.org/officeDocument/2006/customXml" ds:itemID="{0625D200-C2AF-475F-856D-16843F060BCC}"/>
</file>

<file path=customXml/itemProps3.xml><?xml version="1.0" encoding="utf-8"?>
<ds:datastoreItem xmlns:ds="http://schemas.openxmlformats.org/officeDocument/2006/customXml" ds:itemID="{D065FE4C-5787-45DC-9AB6-093007EE3D40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