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2075" y="1874520"/>
            <a:ext cx="1990725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2024-04-19T18:58:00Z</dcterms:created>
  <dcterms:modified xsi:type="dcterms:W3CDTF">2024-07-02T13:00:07Z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</Properties>
</file>