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47338"/>
          </a:xfrm>
          <a:prstGeom prst="rect">
            <a:avLst/>
          </a:prstGeom>
        </p:spPr>
      </p:pic>
      <p:sp>
        <p:nvSpPr>
          <p:cNvPr id="47" name="Прямоугольник: скругленные углы 46"/>
          <p:cNvSpPr/>
          <p:nvPr/>
        </p:nvSpPr>
        <p:spPr>
          <a:xfrm>
            <a:off x="51977" y="3944504"/>
            <a:ext cx="4753302" cy="237743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/>
          <p:cNvSpPr/>
          <p:nvPr/>
        </p:nvSpPr>
        <p:spPr>
          <a:xfrm>
            <a:off x="4970228" y="3981086"/>
            <a:ext cx="4598158" cy="23146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ом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2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" y="3814657"/>
            <a:ext cx="905000" cy="905000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38" name="ко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3497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9" name="кит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8632" y="105123"/>
            <a:ext cx="1693317" cy="16933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0" name="вод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1236" y="105123"/>
            <a:ext cx="1351911" cy="135191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1" name="ва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860" y="1887651"/>
            <a:ext cx="1454417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2" name="лед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0609" y="1856602"/>
            <a:ext cx="1449550" cy="143979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3" name="душ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9361" y="1887651"/>
            <a:ext cx="1361351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4" name="дым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6402" y="1887651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5" name="мос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2436" y="105123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6" name="утк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3444" y="1887651"/>
            <a:ext cx="1580922" cy="1580922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596">
            <a:off x="4950327" y="4424352"/>
            <a:ext cx="1456382" cy="1456382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27" name="Рисунок 26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14"/>
          <a:srcRect t="12517" b="12517"/>
          <a:stretch>
            <a:fillRect/>
          </a:stretch>
        </p:blipFill>
        <p:spPr>
          <a:xfrm rot="446362">
            <a:off x="259715" y="4798060"/>
            <a:ext cx="1264285" cy="948055"/>
          </a:xfrm>
          <a:prstGeom prst="rect">
            <a:avLst/>
          </a:prstGeom>
          <a:effectLst>
            <a:glow rad="127000">
              <a:schemeClr val="bg1">
                <a:alpha val="61000"/>
              </a:schemeClr>
            </a:glow>
          </a:effectLst>
        </p:spPr>
      </p:pic>
      <p:pic>
        <p:nvPicPr>
          <p:cNvPr id="53" name="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82" y="3997660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2" name="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5936" y="403518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3" name="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6055" y="40538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4" name="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2861" y="4012309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5" name="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545" y="4854600"/>
            <a:ext cx="1069920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6" name="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5753" y="445822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7" name="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0642" y="48537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8" name="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936" y="4439916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9" name="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5636" y="484425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0" name="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4438" y="4840474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1" name="з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306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2" name="з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1187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3" name="з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7068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4" name="з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2949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5" name="з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8831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6" name="з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477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7" name="з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6316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8" name="з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7155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9" name="з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7994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0" name="з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8831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1" name="зДом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6" y="4055824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2" name="зко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2567" y="4046287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3" name="зкит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7182" y="4045586"/>
            <a:ext cx="1306021" cy="130602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4" name="звод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6162" y="4093694"/>
            <a:ext cx="870088" cy="87008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5" name="зва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7599" y="4489977"/>
            <a:ext cx="1127033" cy="1127033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6" name="злед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0332" y="4961422"/>
            <a:ext cx="881087" cy="8751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7" name="здуш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9190" y="4443844"/>
            <a:ext cx="1120996" cy="119763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8" name="здым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2530" y="4921710"/>
            <a:ext cx="967826" cy="96782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9" name="змос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1803" y="4927244"/>
            <a:ext cx="1021068" cy="102106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90" name="зутк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7169" y="4877390"/>
            <a:ext cx="1059480" cy="105948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1" name="Полилиния: фигура 90"/>
          <p:cNvSpPr/>
          <p:nvPr/>
        </p:nvSpPr>
        <p:spPr>
          <a:xfrm rot="20709951">
            <a:off x="1500823" y="597584"/>
            <a:ext cx="714976" cy="4063820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: фигура 91"/>
          <p:cNvSpPr/>
          <p:nvPr/>
        </p:nvSpPr>
        <p:spPr>
          <a:xfrm rot="19163520">
            <a:off x="4511061" y="-613039"/>
            <a:ext cx="1332859" cy="575795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: фигура 92"/>
          <p:cNvSpPr/>
          <p:nvPr/>
        </p:nvSpPr>
        <p:spPr>
          <a:xfrm rot="18899949">
            <a:off x="6424803" y="-579529"/>
            <a:ext cx="1211973" cy="574509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: фигура 93"/>
          <p:cNvSpPr/>
          <p:nvPr/>
        </p:nvSpPr>
        <p:spPr>
          <a:xfrm rot="1904868" flipH="1">
            <a:off x="4609767" y="230322"/>
            <a:ext cx="772067" cy="4581052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: фигура 94"/>
          <p:cNvSpPr/>
          <p:nvPr/>
        </p:nvSpPr>
        <p:spPr>
          <a:xfrm rot="1044166" flipH="1">
            <a:off x="6897546" y="541208"/>
            <a:ext cx="600097" cy="484280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: фигура 95"/>
          <p:cNvSpPr/>
          <p:nvPr/>
        </p:nvSpPr>
        <p:spPr>
          <a:xfrm rot="17437625">
            <a:off x="3922163" y="-213716"/>
            <a:ext cx="1061032" cy="710299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: фигура 96"/>
          <p:cNvSpPr/>
          <p:nvPr/>
        </p:nvSpPr>
        <p:spPr>
          <a:xfrm rot="726744" flipH="1">
            <a:off x="2013129" y="2434675"/>
            <a:ext cx="508501" cy="294946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олилиния: фигура 97"/>
          <p:cNvSpPr/>
          <p:nvPr/>
        </p:nvSpPr>
        <p:spPr>
          <a:xfrm rot="2017243" flipH="1">
            <a:off x="3348093" y="2166551"/>
            <a:ext cx="563648" cy="2956999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: фигура 98"/>
          <p:cNvSpPr/>
          <p:nvPr/>
        </p:nvSpPr>
        <p:spPr>
          <a:xfrm rot="2310317" flipH="1">
            <a:off x="4787515" y="2021110"/>
            <a:ext cx="558908" cy="363851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олилиния: фигура 99"/>
          <p:cNvSpPr/>
          <p:nvPr/>
        </p:nvSpPr>
        <p:spPr>
          <a:xfrm rot="21275711">
            <a:off x="8373519" y="2454893"/>
            <a:ext cx="764339" cy="2850143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55" y="5877955"/>
            <a:ext cx="1238319" cy="1235094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75" y="716548"/>
            <a:ext cx="1490964" cy="148097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68422" y="3953536"/>
            <a:ext cx="880292" cy="880292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243" name="Picture 2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6964" y="2754816"/>
            <a:ext cx="2124075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0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00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D291C2-E571-487F-A99F-54FDDC49CFF0}"/>
</file>

<file path=customXml/itemProps2.xml><?xml version="1.0" encoding="utf-8"?>
<ds:datastoreItem xmlns:ds="http://schemas.openxmlformats.org/officeDocument/2006/customXml" ds:itemID="{63FF79FF-9D36-4BD8-A56A-134B8A5BA4C5}"/>
</file>

<file path=customXml/itemProps3.xml><?xml version="1.0" encoding="utf-8"?>
<ds:datastoreItem xmlns:ds="http://schemas.openxmlformats.org/officeDocument/2006/customXml" ds:itemID="{C3321EDD-37C9-45AE-A1C2-877CBE754D4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7</cp:revision>
  <dcterms:created xsi:type="dcterms:W3CDTF">2024-11-16T08:32:00Z</dcterms:created>
  <dcterms:modified xsi:type="dcterms:W3CDTF">2025-02-19T13:50:35Z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02CCE91E2F19412EAB38A42B44A25B31_12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