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91" y="12560"/>
            <a:ext cx="759909" cy="70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9267" r="12736" b="6558"/>
          <a:stretch/>
        </p:blipFill>
        <p:spPr>
          <a:xfrm rot="19419207">
            <a:off x="6931326" y="4769007"/>
            <a:ext cx="1435670" cy="16050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0545" y="3034146"/>
            <a:ext cx="3429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42265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2024-08-15T16:51:05Z</dcterms:created>
  <dcterms:modified xsi:type="dcterms:W3CDTF">2024-08-15T17:18:49Z</dcterms:modified>
</cp:coreProperties>
</file>