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1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7FB5B4-FA19-4910-BB34-71416B9D5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9403">
            <a:off x="6459129" y="3558327"/>
            <a:ext cx="1739462" cy="17333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521969" y="3517203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472795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577692"/>
            <a:ext cx="1739462" cy="17394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94DBAFB-6EF7-446B-A976-23153ADDBA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7456">
            <a:off x="6801159" y="3958584"/>
            <a:ext cx="1200265" cy="12444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6664" y="3481650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64C34AA-9C24-4E92-AE21-D34B5E0E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6405" y="2029029"/>
            <a:ext cx="3790949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2024-08-14T20:04:12Z</dcterms:created>
  <dcterms:modified xsi:type="dcterms:W3CDTF">2024-08-14T20:49:00Z</dcterms:modified>
</cp:coreProperties>
</file>