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2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1291411"/>
            <a:ext cx="7662090" cy="3471089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97" y="366049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1161380"/>
            <a:ext cx="4454128" cy="445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6" y="2077120"/>
            <a:ext cx="1899667" cy="189966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0F6CBB5-BF68-2AAB-7DB3-32FA381CC244}"/>
              </a:ext>
            </a:extLst>
          </p:cNvPr>
          <p:cNvGrpSpPr/>
          <p:nvPr/>
        </p:nvGrpSpPr>
        <p:grpSpPr>
          <a:xfrm>
            <a:off x="1007568" y="1715505"/>
            <a:ext cx="2976359" cy="2976359"/>
            <a:chOff x="-789810" y="4859397"/>
            <a:chExt cx="2261948" cy="2261948"/>
          </a:xfrm>
        </p:grpSpPr>
        <p:pic>
          <p:nvPicPr>
            <p:cNvPr id="29" name="Рисунок 2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A87368D-0500-E7D5-4D02-4D5547499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9810" y="4859397"/>
              <a:ext cx="2261948" cy="2261948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3E3E9417-483A-6B62-0503-DAACDCED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1841" y="5289189"/>
              <a:ext cx="1403879" cy="14038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EE5C011-BFE3-846B-B75B-E76CDADE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5948874" y="2218768"/>
            <a:ext cx="1899667" cy="1899667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1AA86F0-9390-13B9-6CBC-AD4DA37709BB}"/>
              </a:ext>
            </a:extLst>
          </p:cNvPr>
          <p:cNvGrpSpPr/>
          <p:nvPr/>
        </p:nvGrpSpPr>
        <p:grpSpPr>
          <a:xfrm>
            <a:off x="1000113" y="1702075"/>
            <a:ext cx="2976359" cy="2976359"/>
            <a:chOff x="-2386711" y="4600666"/>
            <a:chExt cx="2976359" cy="2976359"/>
          </a:xfrm>
        </p:grpSpPr>
        <p:pic>
          <p:nvPicPr>
            <p:cNvPr id="45" name="Рисунок 4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DA97C1B2-DDC3-9A2C-BCCA-9C88193E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6711" y="4600666"/>
              <a:ext cx="2976359" cy="297635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3809D9-4F76-18B9-1865-DA06DBE3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3785" y="5236952"/>
              <a:ext cx="1703785" cy="170378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AE6008E-6F8B-F747-1B58-83B39B7746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4" y="2371168"/>
            <a:ext cx="1899667" cy="1899667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17D3279-A5B4-6800-6E6B-3AA926BBB253}"/>
              </a:ext>
            </a:extLst>
          </p:cNvPr>
          <p:cNvGrpSpPr/>
          <p:nvPr/>
        </p:nvGrpSpPr>
        <p:grpSpPr>
          <a:xfrm>
            <a:off x="1007566" y="1708790"/>
            <a:ext cx="2976359" cy="2976359"/>
            <a:chOff x="-5740212" y="4927782"/>
            <a:chExt cx="2976359" cy="2976359"/>
          </a:xfrm>
        </p:grpSpPr>
        <p:pic>
          <p:nvPicPr>
            <p:cNvPr id="48" name="Рисунок 4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912EB9F-AB73-D764-9332-A8AE85F47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40212" y="4927782"/>
              <a:ext cx="2976359" cy="2976359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1850CE17-0A11-7D68-182D-FCB52886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73" y="5737130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3853392-F3E2-9CB9-8BA9-EE3C957E8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22547" y="2162652"/>
            <a:ext cx="1899667" cy="1899667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D9C8F-54A8-DF97-D125-BA7902D5EFEB}"/>
              </a:ext>
            </a:extLst>
          </p:cNvPr>
          <p:cNvGrpSpPr/>
          <p:nvPr/>
        </p:nvGrpSpPr>
        <p:grpSpPr>
          <a:xfrm>
            <a:off x="1007603" y="1708789"/>
            <a:ext cx="2976359" cy="2976359"/>
            <a:chOff x="-1322165" y="6858000"/>
            <a:chExt cx="2976359" cy="2976359"/>
          </a:xfrm>
        </p:grpSpPr>
        <p:pic>
          <p:nvPicPr>
            <p:cNvPr id="52" name="Рисунок 5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815051C-F07E-B812-7C08-E068263D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165" y="6858000"/>
              <a:ext cx="2976359" cy="2976359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рисунок, смайли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79A7F3-0715-BB59-CF23-4825D4A4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3549" y="7645899"/>
              <a:ext cx="1507264" cy="15072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04C616D-11D8-2C19-22E0-DB207805F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01273" y="2546326"/>
            <a:ext cx="1899667" cy="1899667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3EC2358-DA87-9768-2DEE-57E1DF3AFF10}"/>
              </a:ext>
            </a:extLst>
          </p:cNvPr>
          <p:cNvGrpSpPr/>
          <p:nvPr/>
        </p:nvGrpSpPr>
        <p:grpSpPr>
          <a:xfrm>
            <a:off x="1007566" y="1695018"/>
            <a:ext cx="2976359" cy="2976359"/>
            <a:chOff x="466018" y="6776888"/>
            <a:chExt cx="2976359" cy="2976359"/>
          </a:xfrm>
        </p:grpSpPr>
        <p:pic>
          <p:nvPicPr>
            <p:cNvPr id="55" name="Рисунок 54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E5110FD0-4899-6B42-16BE-7DF7E35D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8" y="6776888"/>
              <a:ext cx="2976359" cy="29763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рмометр, желтый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19D40B1-BE8C-C153-47B7-5222E127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60" y="7507023"/>
              <a:ext cx="1650695" cy="165069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446D321-565D-0592-F9F5-4681F5821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031262" y="1735657"/>
            <a:ext cx="1899667" cy="1899667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6AA609C6-0497-B7A2-84E8-419E44F27B8D}"/>
              </a:ext>
            </a:extLst>
          </p:cNvPr>
          <p:cNvGrpSpPr/>
          <p:nvPr/>
        </p:nvGrpSpPr>
        <p:grpSpPr>
          <a:xfrm>
            <a:off x="1006407" y="1702073"/>
            <a:ext cx="2976359" cy="2976359"/>
            <a:chOff x="2561038" y="6776888"/>
            <a:chExt cx="2976359" cy="2976359"/>
          </a:xfrm>
        </p:grpSpPr>
        <p:pic>
          <p:nvPicPr>
            <p:cNvPr id="58" name="Рисунок 57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2FDA418D-3162-E885-A12A-A3E6D0EF8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38" y="6776888"/>
              <a:ext cx="2976359" cy="2976359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овощи, перец, сладкий перец, производить&#10;&#10;Автоматически созданное описание">
              <a:extLst>
                <a:ext uri="{FF2B5EF4-FFF2-40B4-BE49-F238E27FC236}">
                  <a16:creationId xmlns:a16="http://schemas.microsoft.com/office/drawing/2014/main" id="{3C072456-C78E-3E21-A572-CFB9E29A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51" y="7331654"/>
              <a:ext cx="1860290" cy="189301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323589F-64E3-77A2-4E88-AF36A1DA6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54777" y="2181378"/>
            <a:ext cx="1899667" cy="1899667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48EBA0A-0F4F-C45C-8772-88363803329A}"/>
              </a:ext>
            </a:extLst>
          </p:cNvPr>
          <p:cNvGrpSpPr/>
          <p:nvPr/>
        </p:nvGrpSpPr>
        <p:grpSpPr>
          <a:xfrm>
            <a:off x="1003774" y="1687961"/>
            <a:ext cx="2976359" cy="2976359"/>
            <a:chOff x="5090083" y="6645698"/>
            <a:chExt cx="2976359" cy="2976359"/>
          </a:xfrm>
        </p:grpSpPr>
        <p:pic>
          <p:nvPicPr>
            <p:cNvPr id="62" name="Рисунок 61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D305B81-22A6-45D1-4C2A-BE64C76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0083" y="6645698"/>
              <a:ext cx="2976359" cy="2976359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цвет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941600-DD03-B195-AC2E-8ADF53D3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849" y="7385624"/>
              <a:ext cx="1496506" cy="149650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13667C7-9EB4-1EA4-F7DC-16369073C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183662" y="1888057"/>
            <a:ext cx="1899667" cy="189966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ACC61CB-9D55-0C76-84BE-6734C8172A97}"/>
              </a:ext>
            </a:extLst>
          </p:cNvPr>
          <p:cNvGrpSpPr/>
          <p:nvPr/>
        </p:nvGrpSpPr>
        <p:grpSpPr>
          <a:xfrm>
            <a:off x="1013860" y="1680421"/>
            <a:ext cx="2976359" cy="2976359"/>
            <a:chOff x="7650583" y="6514508"/>
            <a:chExt cx="2976359" cy="2976359"/>
          </a:xfrm>
        </p:grpSpPr>
        <p:pic>
          <p:nvPicPr>
            <p:cNvPr id="64" name="Рисунок 63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060A8B9-3AFA-2D52-B500-D43DD181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583" y="6514508"/>
              <a:ext cx="2976359" cy="297635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4282957-E226-BF56-A6C3-98CA53F2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806" y="7141297"/>
              <a:ext cx="1722780" cy="172278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-91920" y="194436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00023 C -0.00352 0.00509 -0.00651 0.01134 -0.01016 0.01481 C -0.01302 0.01759 -0.0194 0.01921 -0.0194 0.01944 C -0.02696 0.01713 -0.0418 0.01689 -0.0513 0.00856 C -0.05326 0.00671 -0.05495 0.00416 -0.05677 0.00208 C -0.0681 -0.03264 -0.05781 0.00115 -0.06511 -0.02755 C -0.06615 -0.03195 -0.06771 -0.03565 -0.06862 -0.04028 C -0.06979 -0.04491 -0.07044 -0.05 -0.07149 -0.0551 C -0.07305 -0.06343 -0.07305 -0.06274 -0.075 -0.06991 C -0.07578 -0.07662 -0.07656 -0.08727 -0.07969 -0.09098 L -0.08334 -0.09514 C -0.0836 -0.09723 -0.0836 -0.1 -0.08425 -0.10162 C -0.0849 -0.10324 -0.08607 -0.10301 -0.08698 -0.10371 C -0.08854 -0.1051 -0.09011 -0.10672 -0.09154 -0.10787 C -0.09336 -0.10949 -0.09701 -0.11204 -0.09701 -0.11181 C -0.10521 -0.11065 -0.11354 -0.10973 -0.12175 -0.10787 C -0.12292 -0.10764 -0.12435 -0.10741 -0.12539 -0.10579 C -0.12774 -0.10232 -0.12956 -0.09699 -0.13177 -0.09306 C -0.14219 -0.07477 -0.13906 -0.08125 -0.15 -0.0676 C -0.15222 -0.06505 -0.1543 -0.06227 -0.15638 -0.05926 C -0.15834 -0.05649 -0.16003 -0.05324 -0.16198 -0.0507 C -0.16328 -0.04885 -0.16498 -0.04792 -0.16654 -0.04653 C -0.17917 -0.02361 -0.16992 -0.03843 -0.18021 -0.02547 C -0.18177 -0.02338 -0.18308 -0.02061 -0.18477 -0.01899 C -0.1862 -0.0176 -0.18776 -0.0176 -0.18933 -0.0169 C -0.19753 -0.00186 -0.19011 -0.01274 -0.19857 -0.00625 C -0.19987 -0.00533 -0.20091 -0.00324 -0.20209 -0.00209 C -0.20365 -0.00047 -0.20521 0.00069 -0.20677 0.00208 C -0.20808 0.00347 -0.20912 0.00532 -0.21042 0.00648 C -0.21406 0.00949 -0.22005 0.00995 -0.22318 0.01064 C -0.25794 0.00856 -0.24571 0.00856 -0.25964 0.00856 L -0.25964 0.00879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4.79167E-6 0.00023 C -0.00352 0.00509 -0.00652 0.01134 -0.01016 0.01481 C -0.01303 0.01759 -0.01941 0.01921 -0.01941 0.01944 C -0.02696 0.01713 -0.0418 0.0169 -0.05131 0.00856 C -0.05326 0.00671 -0.05495 0.00416 -0.05678 0.00208 C -0.0681 -0.03264 -0.05782 0.00115 -0.06511 -0.02755 C -0.06615 -0.03195 -0.06771 -0.03565 -0.06862 -0.04028 C -0.0698 -0.04491 -0.07045 -0.05 -0.07149 -0.0551 C -0.07305 -0.06343 -0.07305 -0.06273 -0.075 -0.06991 C -0.07579 -0.07662 -0.07657 -0.08727 -0.07969 -0.09098 L -0.08334 -0.09514 C -0.0836 -0.09723 -0.0836 -0.1 -0.08425 -0.10162 C -0.0849 -0.10324 -0.08607 -0.10301 -0.08698 -0.10371 C -0.08855 -0.1051 -0.09011 -0.10672 -0.09154 -0.10787 C -0.09336 -0.10949 -0.09701 -0.11204 -0.09701 -0.11181 C -0.10521 -0.11065 -0.11355 -0.10973 -0.12175 -0.10787 C -0.12292 -0.10764 -0.12435 -0.10741 -0.1254 -0.10579 C -0.12774 -0.10232 -0.12956 -0.09699 -0.13178 -0.09306 C -0.14219 -0.07477 -0.13907 -0.08125 -0.15 -0.0676 C -0.15222 -0.06505 -0.1543 -0.06227 -0.15638 -0.05926 C -0.15834 -0.05648 -0.16003 -0.05324 -0.16198 -0.0507 C -0.16329 -0.04885 -0.16498 -0.04792 -0.16654 -0.04653 C -0.17917 -0.02361 -0.16993 -0.03843 -0.18021 -0.02547 C -0.18178 -0.02338 -0.18308 -0.0206 -0.18477 -0.01898 C -0.1862 -0.0176 -0.18777 -0.0176 -0.18933 -0.0169 C -0.19753 -0.00185 -0.19011 -0.01273 -0.19857 -0.00625 C -0.19987 -0.00533 -0.20092 -0.00324 -0.20209 -0.00209 C -0.20365 -0.00047 -0.20521 0.00069 -0.20678 0.00208 C -0.20808 0.00347 -0.20912 0.00532 -0.21042 0.00648 C -0.21407 0.00949 -0.22006 0.00995 -0.22318 0.01065 C -0.25795 0.00856 -0.24571 0.00856 -0.25964 0.00856 L -0.25964 0.00879 " pathEditMode="relative" rAng="0" ptsTypes="AAAAAAAAAAAAAAAAAAAAAAAAAAAAAAA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28425 -0.0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8269 0.018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7305 -0.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6146 0.0872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7747 -0.0115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7149 0.0592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2024-08-27T11:43:38Z</dcterms:modified>
</cp:coreProperties>
</file>