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94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1A81"/>
    <a:srgbClr val="4AACD9"/>
    <a:srgbClr val="5FAF4C"/>
    <a:srgbClr val="EEE854"/>
    <a:srgbClr val="EA43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3B27DC-3800-42DA-955F-166FEE535716}" type="datetimeFigureOut">
              <a:rPr lang="uk-UA" smtClean="0"/>
              <a:t>30.11.2024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4FC057-C1B0-43C6-9F69-E0F94FE4584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3018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94137A-2995-68E0-4AD5-450BF4AE86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8EB7407-7137-625E-85CD-6114A4E1A6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58366E-C0FE-C05B-F555-55A13C295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973269-1C30-BE0A-0A1F-C7F48B668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48B0D9-674F-32BC-A76F-16C7E408C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594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87745F-ED04-37E9-EEB8-F5A78708C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5B2D0D4-7A7C-376A-AD76-623FDACAEB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548F4F-2592-3A4E-E9F8-C49A1877A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EBAC41-A9BD-A9B5-C577-D90F2E2D4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007CD9-DC1B-0714-68B4-0877DC5EB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030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5AB97D0-72B1-84FB-BDD2-A144308AF6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E6D5814-B018-5F6C-24CA-5C4C298E06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F64FB0-63EB-8020-1788-2164B9EE0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A18158-2059-1568-5F17-B9F3214FF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4D1EC7-17B7-714E-1B99-5ACCEB661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768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CE341D-7237-DEE0-E8EC-F7839A3D1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C6AE4E-3795-140F-688B-F31577E160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9D67A9-F988-A08E-4AE8-D58B51DF1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2223F5-3091-2EE5-7568-F2EBA41E4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71CFFB-C73C-6574-1465-6E8870E38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486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F0C0E1-8E72-C0DC-5D86-AF65ECBC2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3300E6-D174-F6D9-599C-375E6E90F1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503EC5-45A6-080F-2470-CAE2CBCA4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FE6FD6-0F0C-A012-0E29-67DCF5FAF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DE15A5-FB5E-E2F5-8F00-00B49AB26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44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215523-1C87-2D6E-4E89-A7D8C69C9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E751DA-6CC0-8AED-1D6D-6159F34E3D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D440C62-AE1C-EE75-E41D-246501DBD5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BC04469-D0EB-8E74-AA16-CA5D844B8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0259F4A-FA01-8EC6-1B2B-E56BC4A6A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2026F1A-4F78-FD41-3099-E04883F59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752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561E4C-1409-1C7B-31EA-EC1803156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FC94AF-71DB-AF61-E117-4502A2D659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ACDA831-9EB2-B91E-10D4-F121DBDC53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6D94E8B-D4D8-2C2C-A628-1A4C9EAFDA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7374619-8585-B3B4-E531-12B3500770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8E35D4B-59A4-4DF2-7B4B-F33CB4DF5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8D46C4B-4760-3A9B-4AEE-165D89AC0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F48BF7C-60F0-27E1-F406-0AD6AAC07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395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F5FB88-9113-E585-6394-9898E0896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C8CEC02-166E-6706-22EA-FD6ADB819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AB3D783-10FA-A4BF-542F-CA32FE1FB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231F960-9C75-3BEC-D237-1E998CA90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01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7502900-21BE-F248-6F18-E885ABA42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B15E3DB-9584-5BCE-0DF2-ADECFE3F7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DC87A81-B4BC-C47B-C19F-E38ADD25B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4469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CE2002-FC9F-2E53-DE4D-7776F9A37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0983C4-F490-A627-7075-EFA688DE89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A99123C-4804-E1D7-3716-B502A089DC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6C6C352-B4DA-D650-5B05-F088B7B48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B7A0325-8822-6BA0-D310-A5502B386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DF88D26-0E6B-66B3-E7EC-CF1E6D576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371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666A51-A986-BFAD-90FB-50F3FD7FD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FBF8FD0-59D7-7A17-9B0B-B4ED9E92E6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19D42D-7E8F-AA2D-9C08-E5DF8F8CC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C25CB05-5911-A326-EE74-C9574CCFD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4C3C477-6FE2-9721-3EDC-22A1EDA10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344043D-792C-FE9A-B1B3-C00D1749F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30071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4D6CE1-EEA1-8493-E08E-BFE71EB55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04F965B-313A-B06F-5996-6FFAA05E76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B7F606-A93A-9C71-4FEC-B100B3B9B3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578050-3B78-4BBC-9D0E-FA756B2045E6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ABAD2B-F51D-4F1B-31F1-EAC1A86995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FDC8842-7FC3-1F87-AD95-527B176801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624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4602296E-5328-18B4-CF6E-3649228372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6921E67-A38B-7ADA-E01C-0326FAE724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85162" y="5799386"/>
            <a:ext cx="890093" cy="969348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76C40FC7-AEB6-C1B0-7A05-24D3A50A59E0}"/>
              </a:ext>
            </a:extLst>
          </p:cNvPr>
          <p:cNvSpPr/>
          <p:nvPr/>
        </p:nvSpPr>
        <p:spPr>
          <a:xfrm>
            <a:off x="62853" y="691144"/>
            <a:ext cx="8052582" cy="51700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E6D1384-F14E-F29D-14EB-4C4E1706F3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720" y="1076457"/>
            <a:ext cx="1778554" cy="1778554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E8266F32-C631-BAD9-1F6E-AC17C2A804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6650" y="1377273"/>
            <a:ext cx="1739809" cy="1739809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49AB0710-85C5-FB53-FB4D-D544E21262F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832" y="570618"/>
            <a:ext cx="1840184" cy="1840184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BEC686AC-14B2-9912-1D00-B68DBABB1460}"/>
              </a:ext>
            </a:extLst>
          </p:cNvPr>
          <p:cNvSpPr/>
          <p:nvPr/>
        </p:nvSpPr>
        <p:spPr>
          <a:xfrm>
            <a:off x="2979927" y="1732236"/>
            <a:ext cx="48166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9780E559-20F9-A7C7-347B-EC7CC076755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94600" y="1995366"/>
            <a:ext cx="1556276" cy="1556276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01E07FBF-1C5B-6910-DFA2-7A4A1804960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629306"/>
            <a:ext cx="1716831" cy="1716831"/>
          </a:xfrm>
          <a:prstGeom prst="rect">
            <a:avLst/>
          </a:prstGeom>
        </p:spPr>
      </p:pic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90E416FD-44F7-1DD2-CF02-DE8388ECDEB9}"/>
              </a:ext>
            </a:extLst>
          </p:cNvPr>
          <p:cNvSpPr/>
          <p:nvPr/>
        </p:nvSpPr>
        <p:spPr>
          <a:xfrm>
            <a:off x="5825806" y="954309"/>
            <a:ext cx="43821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1D4FD1AD-2AC0-E21E-D8A0-09F6CDD510F5}"/>
              </a:ext>
            </a:extLst>
          </p:cNvPr>
          <p:cNvSpPr/>
          <p:nvPr/>
        </p:nvSpPr>
        <p:spPr>
          <a:xfrm>
            <a:off x="6301411" y="2586163"/>
            <a:ext cx="337352" cy="313160"/>
          </a:xfrm>
          <a:prstGeom prst="ellipse">
            <a:avLst/>
          </a:prstGeom>
          <a:solidFill>
            <a:srgbClr val="4AACD9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C8DD86C6-AD3A-AB0C-E777-7AADF517385E}"/>
              </a:ext>
            </a:extLst>
          </p:cNvPr>
          <p:cNvSpPr/>
          <p:nvPr/>
        </p:nvSpPr>
        <p:spPr>
          <a:xfrm>
            <a:off x="1568192" y="797729"/>
            <a:ext cx="337352" cy="313160"/>
          </a:xfrm>
          <a:prstGeom prst="ellipse">
            <a:avLst/>
          </a:prstGeom>
          <a:solidFill>
            <a:srgbClr val="EA4320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id="{7DDFDCCC-3893-2A6D-9E32-A800C6820AEF}"/>
              </a:ext>
            </a:extLst>
          </p:cNvPr>
          <p:cNvSpPr/>
          <p:nvPr/>
        </p:nvSpPr>
        <p:spPr>
          <a:xfrm>
            <a:off x="4419108" y="854571"/>
            <a:ext cx="337352" cy="313160"/>
          </a:xfrm>
          <a:prstGeom prst="ellipse">
            <a:avLst/>
          </a:prstGeom>
          <a:solidFill>
            <a:srgbClr val="5FAF4C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id="{CE1A9B56-E217-75F4-DBB2-64874F80AF65}"/>
              </a:ext>
            </a:extLst>
          </p:cNvPr>
          <p:cNvSpPr/>
          <p:nvPr/>
        </p:nvSpPr>
        <p:spPr>
          <a:xfrm>
            <a:off x="7495057" y="913586"/>
            <a:ext cx="337352" cy="313160"/>
          </a:xfrm>
          <a:prstGeom prst="ellipse">
            <a:avLst/>
          </a:prstGeom>
          <a:solidFill>
            <a:srgbClr val="921A81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90214AE4-1807-E722-7E0E-EEA398046FFB}"/>
              </a:ext>
            </a:extLst>
          </p:cNvPr>
          <p:cNvGrpSpPr/>
          <p:nvPr/>
        </p:nvGrpSpPr>
        <p:grpSpPr>
          <a:xfrm>
            <a:off x="108544" y="1280325"/>
            <a:ext cx="1448254" cy="1539784"/>
            <a:chOff x="345539" y="801123"/>
            <a:chExt cx="1573635" cy="1585358"/>
          </a:xfrm>
        </p:grpSpPr>
        <p:pic>
          <p:nvPicPr>
            <p:cNvPr id="7" name="Picture 2" descr="Разложи по цвету - синий трактор – Smart Kids Lapbooks">
              <a:extLst>
                <a:ext uri="{FF2B5EF4-FFF2-40B4-BE49-F238E27FC236}">
                  <a16:creationId xmlns:a16="http://schemas.microsoft.com/office/drawing/2014/main" id="{712628CB-C7A3-A4ED-F6F8-09EDFAA9D7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41" t="13876" r="67543" b="64763"/>
            <a:stretch>
              <a:fillRect/>
            </a:stretch>
          </p:blipFill>
          <p:spPr bwMode="auto">
            <a:xfrm flipH="1">
              <a:off x="345539" y="801123"/>
              <a:ext cx="1573635" cy="1585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D695ACF7-8D2D-503C-4A79-77FE6FEF673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66211" y="1482822"/>
              <a:ext cx="868375" cy="808830"/>
            </a:xfrm>
            <a:prstGeom prst="rect">
              <a:avLst/>
            </a:prstGeom>
          </p:spPr>
        </p:pic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51D686E5-8A17-3818-EE2A-CFFC3FE8721A}"/>
              </a:ext>
            </a:extLst>
          </p:cNvPr>
          <p:cNvGrpSpPr/>
          <p:nvPr/>
        </p:nvGrpSpPr>
        <p:grpSpPr>
          <a:xfrm>
            <a:off x="1166321" y="1796817"/>
            <a:ext cx="2044171" cy="2100499"/>
            <a:chOff x="1531831" y="2086058"/>
            <a:chExt cx="1925116" cy="2091016"/>
          </a:xfrm>
        </p:grpSpPr>
        <p:pic>
          <p:nvPicPr>
            <p:cNvPr id="11" name="Picture 2" descr="Разложи по цвету - синий трактор – Smart Kids Lapbooks">
              <a:extLst>
                <a:ext uri="{FF2B5EF4-FFF2-40B4-BE49-F238E27FC236}">
                  <a16:creationId xmlns:a16="http://schemas.microsoft.com/office/drawing/2014/main" id="{67A5E350-D047-E748-4837-162F1E7D84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290" t="12805" r="48296" b="64761"/>
            <a:stretch>
              <a:fillRect/>
            </a:stretch>
          </p:blipFill>
          <p:spPr bwMode="auto">
            <a:xfrm flipH="1">
              <a:off x="1531831" y="2086058"/>
              <a:ext cx="1925116" cy="2091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7EB29699-7414-E216-79EF-724A1B1318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2006815" y="3053197"/>
              <a:ext cx="1021533" cy="969590"/>
            </a:xfrm>
            <a:prstGeom prst="rect">
              <a:avLst/>
            </a:prstGeom>
          </p:spPr>
        </p:pic>
      </p:grpSp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70A7F758-3135-2EEB-9107-7F5460358C4F}"/>
              </a:ext>
            </a:extLst>
          </p:cNvPr>
          <p:cNvGrpSpPr/>
          <p:nvPr/>
        </p:nvGrpSpPr>
        <p:grpSpPr>
          <a:xfrm>
            <a:off x="3115988" y="819070"/>
            <a:ext cx="1359401" cy="1609667"/>
            <a:chOff x="3104857" y="769564"/>
            <a:chExt cx="1406527" cy="1638297"/>
          </a:xfrm>
        </p:grpSpPr>
        <p:pic>
          <p:nvPicPr>
            <p:cNvPr id="13" name="Picture 2" descr="Разложи по цвету - синий трактор – Smart Kids Lapbooks">
              <a:extLst>
                <a:ext uri="{FF2B5EF4-FFF2-40B4-BE49-F238E27FC236}">
                  <a16:creationId xmlns:a16="http://schemas.microsoft.com/office/drawing/2014/main" id="{A69B4D07-95F5-7F38-9D9F-7256252BC6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11" t="12805" r="31345" b="64761"/>
            <a:stretch>
              <a:fillRect/>
            </a:stretch>
          </p:blipFill>
          <p:spPr bwMode="auto">
            <a:xfrm flipH="1">
              <a:off x="3104857" y="769564"/>
              <a:ext cx="1406527" cy="1638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" name="Рисунок 45">
              <a:extLst>
                <a:ext uri="{FF2B5EF4-FFF2-40B4-BE49-F238E27FC236}">
                  <a16:creationId xmlns:a16="http://schemas.microsoft.com/office/drawing/2014/main" id="{2FA2D6EB-0E19-C472-A071-3AF3E91393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3355542" y="1508434"/>
              <a:ext cx="887886" cy="842739"/>
            </a:xfrm>
            <a:prstGeom prst="rect">
              <a:avLst/>
            </a:prstGeom>
          </p:spPr>
        </p:pic>
      </p:grpSp>
      <p:sp>
        <p:nvSpPr>
          <p:cNvPr id="24" name="Овал 23">
            <a:extLst>
              <a:ext uri="{FF2B5EF4-FFF2-40B4-BE49-F238E27FC236}">
                <a16:creationId xmlns:a16="http://schemas.microsoft.com/office/drawing/2014/main" id="{C3A8DF62-5CEC-A8A8-AD20-39F4C18A1DBF}"/>
              </a:ext>
            </a:extLst>
          </p:cNvPr>
          <p:cNvSpPr/>
          <p:nvPr/>
        </p:nvSpPr>
        <p:spPr>
          <a:xfrm>
            <a:off x="3145542" y="2511185"/>
            <a:ext cx="337352" cy="313160"/>
          </a:xfrm>
          <a:prstGeom prst="ellipse">
            <a:avLst/>
          </a:prstGeom>
          <a:solidFill>
            <a:srgbClr val="EEE854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BCF786C2-3869-FFCE-34CD-A3FE15BC2EA4}"/>
              </a:ext>
            </a:extLst>
          </p:cNvPr>
          <p:cNvGrpSpPr/>
          <p:nvPr/>
        </p:nvGrpSpPr>
        <p:grpSpPr>
          <a:xfrm>
            <a:off x="4510436" y="1832553"/>
            <a:ext cx="1895559" cy="2271412"/>
            <a:chOff x="4404951" y="2037667"/>
            <a:chExt cx="1895559" cy="2271412"/>
          </a:xfrm>
        </p:grpSpPr>
        <p:pic>
          <p:nvPicPr>
            <p:cNvPr id="18" name="Picture 2" descr="Разложи по цвету - синий трактор – Smart Kids Lapbooks">
              <a:extLst>
                <a:ext uri="{FF2B5EF4-FFF2-40B4-BE49-F238E27FC236}">
                  <a16:creationId xmlns:a16="http://schemas.microsoft.com/office/drawing/2014/main" id="{3958BD6B-ACFF-2D3D-4C96-475B5181DD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655" t="12805" r="12021" b="63686"/>
            <a:stretch>
              <a:fillRect/>
            </a:stretch>
          </p:blipFill>
          <p:spPr bwMode="auto">
            <a:xfrm flipH="1">
              <a:off x="4404951" y="2037667"/>
              <a:ext cx="1895559" cy="2271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" name="Рисунок 47">
              <a:extLst>
                <a:ext uri="{FF2B5EF4-FFF2-40B4-BE49-F238E27FC236}">
                  <a16:creationId xmlns:a16="http://schemas.microsoft.com/office/drawing/2014/main" id="{24503622-0C22-4E4A-FFD9-70962438512F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4848580" y="3042869"/>
              <a:ext cx="1079086" cy="1030313"/>
            </a:xfrm>
            <a:prstGeom prst="rect">
              <a:avLst/>
            </a:prstGeom>
          </p:spPr>
        </p:pic>
      </p:grp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E9BC1380-A153-5A52-1CE9-DE3BE90D6500}"/>
              </a:ext>
            </a:extLst>
          </p:cNvPr>
          <p:cNvGrpSpPr/>
          <p:nvPr/>
        </p:nvGrpSpPr>
        <p:grpSpPr>
          <a:xfrm>
            <a:off x="6055476" y="737039"/>
            <a:ext cx="1499084" cy="1668137"/>
            <a:chOff x="5953812" y="810784"/>
            <a:chExt cx="1608210" cy="1689066"/>
          </a:xfrm>
        </p:grpSpPr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8B65E679-E37C-7D4A-A645-0B3DBEED368C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97" t="39215" r="65755" b="38461"/>
            <a:stretch>
              <a:fillRect/>
            </a:stretch>
          </p:blipFill>
          <p:spPr bwMode="auto">
            <a:xfrm flipH="1">
              <a:off x="5953812" y="810784"/>
              <a:ext cx="1608210" cy="1689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" name="Рисунок 49">
              <a:extLst>
                <a:ext uri="{FF2B5EF4-FFF2-40B4-BE49-F238E27FC236}">
                  <a16:creationId xmlns:a16="http://schemas.microsoft.com/office/drawing/2014/main" id="{659FB4C0-0E54-9ABA-0984-B199350DC1AC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6386395" y="1558826"/>
              <a:ext cx="868296" cy="824393"/>
            </a:xfrm>
            <a:prstGeom prst="rect">
              <a:avLst/>
            </a:prstGeom>
          </p:spPr>
        </p:pic>
      </p:grpSp>
      <p:pic>
        <p:nvPicPr>
          <p:cNvPr id="39" name="Picture 2" descr="Разложи по цвету - синий трактор – Smart Kids Lapbooks">
            <a:extLst>
              <a:ext uri="{FF2B5EF4-FFF2-40B4-BE49-F238E27FC236}">
                <a16:creationId xmlns:a16="http://schemas.microsoft.com/office/drawing/2014/main" id="{5BB7B1FD-621B-638C-9955-1AD8A766E6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51" t="61249" r="27452" b="19440"/>
          <a:stretch>
            <a:fillRect/>
          </a:stretch>
        </p:blipFill>
        <p:spPr bwMode="auto">
          <a:xfrm>
            <a:off x="247816" y="4565795"/>
            <a:ext cx="1629547" cy="115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2" descr="Разложи по цвету - синий трактор – Smart Kids Lapbooks">
            <a:extLst>
              <a:ext uri="{FF2B5EF4-FFF2-40B4-BE49-F238E27FC236}">
                <a16:creationId xmlns:a16="http://schemas.microsoft.com/office/drawing/2014/main" id="{A0B4D99F-48CE-815A-519A-6E76D03378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53" t="61005" b="19379"/>
          <a:stretch>
            <a:fillRect/>
          </a:stretch>
        </p:blipFill>
        <p:spPr bwMode="auto">
          <a:xfrm>
            <a:off x="1745912" y="4605685"/>
            <a:ext cx="2014399" cy="1160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2" descr="Разложи по цвету - синий трактор – Smart Kids Lapbooks">
            <a:extLst>
              <a:ext uri="{FF2B5EF4-FFF2-40B4-BE49-F238E27FC236}">
                <a16:creationId xmlns:a16="http://schemas.microsoft.com/office/drawing/2014/main" id="{327F87B8-2C4A-CE24-93C8-38111EEFFE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39" t="61005" r="52205" b="20241"/>
          <a:stretch>
            <a:fillRect/>
          </a:stretch>
        </p:blipFill>
        <p:spPr bwMode="auto">
          <a:xfrm>
            <a:off x="3415242" y="4616640"/>
            <a:ext cx="1498491" cy="1080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2" descr="Разложи по цвету - синий трактор – Smart Kids Lapbooks">
            <a:extLst>
              <a:ext uri="{FF2B5EF4-FFF2-40B4-BE49-F238E27FC236}">
                <a16:creationId xmlns:a16="http://schemas.microsoft.com/office/drawing/2014/main" id="{3A874C43-F0D8-05D8-847A-63EAC81C96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94" t="80867" r="27461"/>
          <a:stretch>
            <a:fillRect/>
          </a:stretch>
        </p:blipFill>
        <p:spPr bwMode="auto">
          <a:xfrm>
            <a:off x="4691448" y="4705857"/>
            <a:ext cx="1629547" cy="1074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2" descr="Разложи по цвету - синий трактор – Smart Kids Lapbooks">
            <a:extLst>
              <a:ext uri="{FF2B5EF4-FFF2-40B4-BE49-F238E27FC236}">
                <a16:creationId xmlns:a16="http://schemas.microsoft.com/office/drawing/2014/main" id="{E9A8D120-02D6-2EA7-60FF-247CA7E2FB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494" r="75125"/>
          <a:stretch>
            <a:fillRect/>
          </a:stretch>
        </p:blipFill>
        <p:spPr bwMode="auto">
          <a:xfrm>
            <a:off x="6058093" y="4697552"/>
            <a:ext cx="1654884" cy="1163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867EDC0-425D-4502-66B1-384C91A3E5D0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61" b="-664"/>
          <a:stretch/>
        </p:blipFill>
        <p:spPr>
          <a:xfrm>
            <a:off x="1882678" y="989230"/>
            <a:ext cx="4412932" cy="4497783"/>
          </a:xfrm>
          <a:prstGeom prst="rect">
            <a:avLst/>
          </a:prstGeom>
        </p:spPr>
      </p:pic>
      <p:pic>
        <p:nvPicPr>
          <p:cNvPr id="62" name="Picture 61" descr="image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204975" y="1762078"/>
            <a:ext cx="3790949" cy="3829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1 0.0882 L -0.02344 0.3127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1" y="11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22222E-6 L 0.00169 0.38379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19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4.81481E-6 L -0.00013 0.3402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17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2 0.00579 L 0.00755 0.32222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15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7 L 0.01705 0.31597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6" y="1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07407E-6 L -0.49062 -0.45116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82" y="-24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0.00023 L 0.08633 -0.46505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-2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1.85185E-6 L 0.22448 -0.47384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24" y="-2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42 0.03727 L -0.27122 -0.25208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46" y="-14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48148E-6 L 0.37057 -0.23218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29" y="-11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Dell</dc:creator>
  <cp:lastModifiedBy>Людмила Коваленко</cp:lastModifiedBy>
  <cp:revision>19</cp:revision>
  <dcterms:created xsi:type="dcterms:W3CDTF">2024-11-12T18:32:05Z</dcterms:created>
  <dcterms:modified xsi:type="dcterms:W3CDTF">2024-11-30T07:50:24Z</dcterms:modified>
</cp:coreProperties>
</file>