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084578" y="492553"/>
            <a:ext cx="48349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Летом Катя и Миша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ездят на дачу.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96947" y="407019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781937" y="439274"/>
            <a:ext cx="56877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Утром они пьют чай с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булочками и печеньем.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484629" y="426574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2119042" y="489648"/>
            <a:ext cx="44967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потом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плавают на речке.</a:t>
            </a: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677598" y="1936745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1765954" y="591383"/>
            <a:ext cx="544892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 речке Миша ловил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удочкой рыбу</a:t>
            </a: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7" y="2642992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610" y="4204655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53082" y="614626"/>
            <a:ext cx="63658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Катя качается на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качелях и играет с мячом.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" y="2174583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94" y="4808115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0" y="2980916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30621" y="427957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1869180" y="539063"/>
            <a:ext cx="53287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Вечером дети читают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книги про…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97" y="2117741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9" y="2569270"/>
            <a:ext cx="2512649" cy="303052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48F3D43B-25F4-FDDF-6140-2C61C8B5C8A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50" y="4130679"/>
            <a:ext cx="1494745" cy="149474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593241C-6C6C-BBA2-87CA-A4BF68A5D1B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88" y="4122977"/>
            <a:ext cx="1494745" cy="149474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150DB34-318F-7764-64A0-2D012943F4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84" y="2697634"/>
            <a:ext cx="1494745" cy="149474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D13239A-E0EA-3CDA-BA84-9619D902258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69" y="2674263"/>
            <a:ext cx="1494745" cy="14947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одоплавающая птица, птица, клюв, морская чайка&#10;&#10;Автоматически созданное описание">
            <a:extLst>
              <a:ext uri="{FF2B5EF4-FFF2-40B4-BE49-F238E27FC236}">
                <a16:creationId xmlns:a16="http://schemas.microsoft.com/office/drawing/2014/main" id="{D612703F-B369-51A6-CAE4-2DF08A1F6E5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765">
            <a:off x="4823667" y="4169613"/>
            <a:ext cx="1026961" cy="1026961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Мотыльки и бабочки, беспозвоночный, бабочка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04D6C72-A63A-49EB-2AD9-AA6A3E428AD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1124">
            <a:off x="3563205" y="2871493"/>
            <a:ext cx="838962" cy="83896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8420ECC-EE46-3278-52D2-CCEE6673F70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45">
            <a:off x="5087297" y="2925782"/>
            <a:ext cx="667417" cy="76591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42BFA9-1F0A-9C22-FD20-03E83170D2C3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605">
            <a:off x="3214293" y="4237743"/>
            <a:ext cx="1109818" cy="110981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05195" y="357758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56016" y="1224773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502554" y="3913671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223628" y="3966942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5817EEC-C09D-2463-96A5-309C48576E1D}"/>
              </a:ext>
            </a:extLst>
          </p:cNvPr>
          <p:cNvGrpSpPr/>
          <p:nvPr/>
        </p:nvGrpSpPr>
        <p:grpSpPr>
          <a:xfrm>
            <a:off x="5685777" y="3710701"/>
            <a:ext cx="2546331" cy="2290647"/>
            <a:chOff x="1156108" y="1980917"/>
            <a:chExt cx="6313051" cy="4500859"/>
          </a:xfrm>
        </p:grpSpPr>
        <p:pic>
          <p:nvPicPr>
            <p:cNvPr id="8" name="Рисунок 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FA043C-69E9-1839-10BA-CC639E482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7076" y="3620453"/>
              <a:ext cx="3158904" cy="286132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3024EED-5EF8-1201-1CE7-5F5E94A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2375" y="4029163"/>
              <a:ext cx="1960741" cy="236486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1800DEF-7D64-8F48-5BFA-937AFBD4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2148">
              <a:off x="2607356" y="1980917"/>
              <a:ext cx="1494744" cy="1494746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F68847D-E864-DF82-1238-48B52AF6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158" y="2656681"/>
              <a:ext cx="1630001" cy="163000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9673F6D6-7ECB-8BB9-494B-74115836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969" y="2135972"/>
              <a:ext cx="1796204" cy="179620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93DAA9F-45FF-7DDF-22A2-8BF92EC12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35650" flipH="1">
              <a:off x="1156108" y="2727668"/>
              <a:ext cx="1494744" cy="1494746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водоплавающая птица, птица, клюв, морская чайка&#10;&#10;Автоматически созданное описание">
              <a:extLst>
                <a:ext uri="{FF2B5EF4-FFF2-40B4-BE49-F238E27FC236}">
                  <a16:creationId xmlns:a16="http://schemas.microsoft.com/office/drawing/2014/main" id="{CBA48F74-28C6-AC55-D596-9F323DB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2765">
              <a:off x="6128722" y="2808837"/>
              <a:ext cx="1026960" cy="1026961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отыльки и бабочки, беспозвоночный, бабочка,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FE28903B-E104-9944-DD44-803DF3574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6207">
              <a:off x="1455424" y="2901250"/>
              <a:ext cx="896534" cy="896533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82F9C16-13F8-D5B4-C673-01DC8436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45">
              <a:off x="4608144" y="2467666"/>
              <a:ext cx="899842" cy="90610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графическая вставка, зарисовка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13BC6480-7553-FF7A-98CB-CD271AFBC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2605">
              <a:off x="2897237" y="2180606"/>
              <a:ext cx="1116380" cy="111638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52424" y="1198075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213242" y="1189137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77" y="518496"/>
            <a:ext cx="5342785" cy="5438192"/>
          </a:xfrm>
          <a:prstGeom prst="rect">
            <a:avLst/>
          </a:prstGeom>
        </p:spPr>
      </p:pic>
      <p:pic>
        <p:nvPicPr>
          <p:cNvPr id="264" name="Picture 263" descr="image.png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23</cp:revision>
  <dcterms:created xsi:type="dcterms:W3CDTF">2024-07-21T13:02:50Z</dcterms:created>
  <dcterms:modified xsi:type="dcterms:W3CDTF">2024-08-08T13:56:16Z</dcterms:modified>
</cp:coreProperties>
</file>