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audio" Target="../media/media1.mp3"/><Relationship Id="rId23" Type="http://schemas.microsoft.com/office/2007/relationships/media" Target="../media/media1.mp3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7223" y="1971910"/>
            <a:ext cx="40100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