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1A3D4-61C5-4509-A8FA-B6766C2772DA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A8CE5-F759-4A5B-975F-ECB2749DED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01B2-7F69-439D-AD88-A1770236820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 rot="5400000">
            <a:off x="6996332" y="702522"/>
            <a:ext cx="2612660" cy="1761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 rot="5400000">
            <a:off x="-167095" y="692589"/>
            <a:ext cx="2612660" cy="1761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5400000">
            <a:off x="4616088" y="692591"/>
            <a:ext cx="2612660" cy="17614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5400000">
            <a:off x="2256574" y="676079"/>
            <a:ext cx="2612660" cy="1790452"/>
          </a:xfrm>
          <a:prstGeom prst="roundRect">
            <a:avLst/>
          </a:prstGeom>
          <a:solidFill>
            <a:srgbClr val="90909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 rot="5400000">
            <a:off x="-152599" y="3645868"/>
            <a:ext cx="2612660" cy="17904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 rot="5400000">
            <a:off x="7022269" y="3684246"/>
            <a:ext cx="2612661" cy="174598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 rot="5400000">
            <a:off x="2262948" y="3673382"/>
            <a:ext cx="2612660" cy="1761460"/>
          </a:xfrm>
          <a:prstGeom prst="roundRect">
            <a:avLst/>
          </a:prstGeom>
          <a:solidFill>
            <a:srgbClr val="7030A0"/>
          </a:solidFill>
          <a:ln>
            <a:solidFill>
              <a:srgbClr val="75009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 rot="5400000">
            <a:off x="4624545" y="3667417"/>
            <a:ext cx="2612660" cy="1773390"/>
          </a:xfrm>
          <a:prstGeom prst="roundRect">
            <a:avLst/>
          </a:prstGeom>
          <a:solidFill>
            <a:srgbClr val="FD51D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2677635" y="3245580"/>
            <a:ext cx="1763376" cy="2612660"/>
            <a:chOff x="2716517" y="3617928"/>
            <a:chExt cx="1763376" cy="261266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 rot="5400000">
              <a:off x="2291875" y="4042570"/>
              <a:ext cx="2612660" cy="1763376"/>
            </a:xfrm>
            <a:prstGeom prst="roundRect">
              <a:avLst/>
            </a:prstGeom>
            <a:solidFill>
              <a:srgbClr val="B889DB"/>
            </a:solidFill>
            <a:ln>
              <a:solidFill>
                <a:srgbClr val="75009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343" y="4322475"/>
              <a:ext cx="1632772" cy="1632772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7455610" y="3234764"/>
            <a:ext cx="1736029" cy="2667632"/>
            <a:chOff x="7455609" y="3568490"/>
            <a:chExt cx="1736029" cy="2667632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 rot="5400000">
              <a:off x="6989808" y="4034291"/>
              <a:ext cx="2667632" cy="1736029"/>
            </a:xfrm>
            <a:prstGeom prst="roundRect">
              <a:avLst/>
            </a:prstGeom>
            <a:solidFill>
              <a:srgbClr val="FF7D7D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083" y="4203493"/>
              <a:ext cx="1205110" cy="120511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280" y="5031012"/>
              <a:ext cx="1205110" cy="1205110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3232951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92964" y="316392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5D3F220-34C0-D069-AEE5-00D3DCF5CC0A}"/>
              </a:ext>
            </a:extLst>
          </p:cNvPr>
          <p:cNvGrpSpPr/>
          <p:nvPr/>
        </p:nvGrpSpPr>
        <p:grpSpPr>
          <a:xfrm>
            <a:off x="4977051" y="262773"/>
            <a:ext cx="1907647" cy="2679678"/>
            <a:chOff x="9667210" y="437856"/>
            <a:chExt cx="1907647" cy="2679678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962126A2-9078-A6FA-A7A9-AD3B608174C0}"/>
                </a:ext>
              </a:extLst>
            </p:cNvPr>
            <p:cNvSpPr/>
            <p:nvPr/>
          </p:nvSpPr>
          <p:spPr>
            <a:xfrm rot="5400000">
              <a:off x="9314456" y="863457"/>
              <a:ext cx="2612660" cy="176145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BA2F07E1-FC5F-5CFB-1167-C668C0252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7210" y="1209887"/>
              <a:ext cx="1907647" cy="1907647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5630598" y="26914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34954785-C915-DF3A-46AB-0636B65E0A53}"/>
              </a:ext>
            </a:extLst>
          </p:cNvPr>
          <p:cNvGrpSpPr/>
          <p:nvPr/>
        </p:nvGrpSpPr>
        <p:grpSpPr>
          <a:xfrm>
            <a:off x="69570" y="3250880"/>
            <a:ext cx="2110553" cy="2808475"/>
            <a:chOff x="2963977" y="4026259"/>
            <a:chExt cx="2110553" cy="2808475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0A680A66-D1C5-2253-FF18-05771A310EAE}"/>
                </a:ext>
              </a:extLst>
            </p:cNvPr>
            <p:cNvSpPr/>
            <p:nvPr/>
          </p:nvSpPr>
          <p:spPr>
            <a:xfrm rot="5400000">
              <a:off x="2749973" y="4437363"/>
              <a:ext cx="2612660" cy="179045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6FAF8D9-D13D-BD01-9DB2-AB94BF9CF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977" y="4472322"/>
              <a:ext cx="1907647" cy="1907647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F701A24-6D0E-668E-B801-EC7F86CD3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83" y="4927087"/>
              <a:ext cx="1907647" cy="1907647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784459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96912E6-970A-5434-7408-400A4DC957E6}"/>
              </a:ext>
            </a:extLst>
          </p:cNvPr>
          <p:cNvGrpSpPr/>
          <p:nvPr/>
        </p:nvGrpSpPr>
        <p:grpSpPr>
          <a:xfrm>
            <a:off x="249978" y="286557"/>
            <a:ext cx="1761458" cy="2612660"/>
            <a:chOff x="2577881" y="1380334"/>
            <a:chExt cx="1761458" cy="261266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6AB39E71-6984-2C0E-A90A-97F36673D883}"/>
                </a:ext>
              </a:extLst>
            </p:cNvPr>
            <p:cNvSpPr/>
            <p:nvPr/>
          </p:nvSpPr>
          <p:spPr>
            <a:xfrm rot="5400000">
              <a:off x="2152280" y="1805935"/>
              <a:ext cx="2612660" cy="17614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 descr="Изображение выглядит как мультфильм, иллюстрация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9136C12-5AE0-D5DE-333D-526E76939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0497" y="2108590"/>
              <a:ext cx="1632772" cy="171930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845533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9C490191-6A61-5692-8EDE-F1837143660D}"/>
              </a:ext>
            </a:extLst>
          </p:cNvPr>
          <p:cNvGrpSpPr/>
          <p:nvPr/>
        </p:nvGrpSpPr>
        <p:grpSpPr>
          <a:xfrm>
            <a:off x="7427845" y="276921"/>
            <a:ext cx="1813513" cy="2612660"/>
            <a:chOff x="2577881" y="1380334"/>
            <a:chExt cx="1813513" cy="261266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EC6A8257-3700-DC3E-0D21-FC4F15808126}"/>
                </a:ext>
              </a:extLst>
            </p:cNvPr>
            <p:cNvSpPr/>
            <p:nvPr/>
          </p:nvSpPr>
          <p:spPr>
            <a:xfrm rot="5400000">
              <a:off x="2152280" y="1805935"/>
              <a:ext cx="2612660" cy="17614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 descr="Изображение выглядит как мультфильм, иллюстрация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04EBE38-12E4-E259-AE47-AC9869270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485" y="2157211"/>
              <a:ext cx="1044278" cy="1099624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мультфильм, иллюстрация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C01E3AC-B9C1-FE2D-FCB8-50C44BAE6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712" y="2765646"/>
              <a:ext cx="1051682" cy="1107420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7978603" y="286557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35FFCC6-B24E-FEF7-A705-5030A68295A8}"/>
              </a:ext>
            </a:extLst>
          </p:cNvPr>
          <p:cNvGrpSpPr/>
          <p:nvPr/>
        </p:nvGrpSpPr>
        <p:grpSpPr>
          <a:xfrm>
            <a:off x="2619274" y="262773"/>
            <a:ext cx="1907647" cy="2612660"/>
            <a:chOff x="4495403" y="1132377"/>
            <a:chExt cx="1907647" cy="2612660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CF214AA3-CF20-41FA-C80D-885E45D11738}"/>
                </a:ext>
              </a:extLst>
            </p:cNvPr>
            <p:cNvSpPr/>
            <p:nvPr/>
          </p:nvSpPr>
          <p:spPr>
            <a:xfrm rot="5400000">
              <a:off x="4132652" y="1543481"/>
              <a:ext cx="2612660" cy="1790452"/>
            </a:xfrm>
            <a:prstGeom prst="roundRect">
              <a:avLst/>
            </a:prstGeom>
            <a:solidFill>
              <a:srgbClr val="CBCBCB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Изображение выглядит как контейнер, безалкогольный напиток, цилиндр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26F12EFA-845E-CB54-1FF1-F277CD909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403" y="1821915"/>
              <a:ext cx="1907647" cy="1907647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3258974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0F9C171-03B7-C6F5-2002-F280130BB8DA}"/>
              </a:ext>
            </a:extLst>
          </p:cNvPr>
          <p:cNvGrpSpPr/>
          <p:nvPr/>
        </p:nvGrpSpPr>
        <p:grpSpPr>
          <a:xfrm>
            <a:off x="4927392" y="3234763"/>
            <a:ext cx="1968598" cy="2612660"/>
            <a:chOff x="4456152" y="1132377"/>
            <a:chExt cx="1968598" cy="2612660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63F1D50-EF26-18BF-8CF1-4D803A752D84}"/>
                </a:ext>
              </a:extLst>
            </p:cNvPr>
            <p:cNvSpPr/>
            <p:nvPr/>
          </p:nvSpPr>
          <p:spPr>
            <a:xfrm rot="5400000">
              <a:off x="4132652" y="1543481"/>
              <a:ext cx="2612660" cy="1790452"/>
            </a:xfrm>
            <a:prstGeom prst="roundRect">
              <a:avLst/>
            </a:prstGeom>
            <a:solidFill>
              <a:srgbClr val="CBCBCB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контейнер, безалкогольный напиток, цилиндр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46215EC6-B0C4-1E7C-30BC-628693D0F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152" y="2226477"/>
              <a:ext cx="1326050" cy="132605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контейнер, безалкогольный напиток, цилиндр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F0F0F117-5D76-313F-A615-9D76FEC55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700" y="2239419"/>
              <a:ext cx="1326050" cy="13260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5657211" y="3199215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43695" y="2574290"/>
            <a:ext cx="2943225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2024-05-02T07:56:00Z</dcterms:created>
  <dcterms:modified xsi:type="dcterms:W3CDTF">2024-11-28T21:52:20Z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E74791AD9F20485BBAC4741EA752E13E_12</vt:lpwstr>
  </property>
  <property fmtid="{D5CDD505-2E9C-101B-9397-08002B2CF9AE}" pid="3" name="KSOProductBuildVer">
    <vt:lpwstr>1033-12.2.0.17119</vt:lpwstr>
  </property>
</Properties>
</file>