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384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278" y="666"/>
      </p:cViewPr>
      <p:guideLst>
        <p:guide orient="horz" pos="217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microsoft.com/office/2007/relationships/hdphoto" Target="../media/hdphoto1.wdp"/><Relationship Id="rId8" Type="http://schemas.openxmlformats.org/officeDocument/2006/relationships/image" Target="../media/image3.png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microsoft.com/office/2007/relationships/hdphoto" Target="../media/hdphoto2.wdp"/><Relationship Id="rId12" Type="http://schemas.openxmlformats.org/officeDocument/2006/relationships/image" Target="../media/image6.png"/><Relationship Id="rId13" Type="http://schemas.microsoft.com/office/2007/relationships/hdphoto" Target="../media/hdphoto3.wdp"/><Relationship Id="rId14" Type="http://schemas.openxmlformats.org/officeDocument/2006/relationships/image" Target="../media/image7.png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" y="-44896"/>
            <a:ext cx="12183463" cy="6902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5360" y="565400"/>
            <a:ext cx="9073008" cy="5815928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1"/>
          <p:cNvGrpSpPr/>
          <p:nvPr/>
        </p:nvGrpSpPr>
        <p:grpSpPr>
          <a:xfrm>
            <a:off x="838412" y="1314900"/>
            <a:ext cx="1800000" cy="3240000"/>
            <a:chOff x="4649853" y="1166801"/>
            <a:chExt cx="2410433" cy="4832495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2" name="2"/>
          <p:cNvGrpSpPr/>
          <p:nvPr/>
        </p:nvGrpSpPr>
        <p:grpSpPr>
          <a:xfrm>
            <a:off x="2928145" y="2956786"/>
            <a:ext cx="1800000" cy="3240000"/>
            <a:chOff x="4649853" y="1166801"/>
            <a:chExt cx="2410433" cy="4832495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19" name="4"/>
          <p:cNvGrpSpPr/>
          <p:nvPr/>
        </p:nvGrpSpPr>
        <p:grpSpPr>
          <a:xfrm>
            <a:off x="7048596" y="2998030"/>
            <a:ext cx="1800000" cy="3240000"/>
            <a:chOff x="4649853" y="1166801"/>
            <a:chExt cx="2410433" cy="4832495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grpSp>
        <p:nvGrpSpPr>
          <p:cNvPr id="25" name="3"/>
          <p:cNvGrpSpPr/>
          <p:nvPr/>
        </p:nvGrpSpPr>
        <p:grpSpPr>
          <a:xfrm>
            <a:off x="5128259" y="1301516"/>
            <a:ext cx="1800000" cy="3240000"/>
            <a:chOff x="4649853" y="1166801"/>
            <a:chExt cx="2410433" cy="4832495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79" b="28711" l="62500" r="9052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491" r="9693" b="71264"/>
            <a:stretch>
              <a:fillRect/>
            </a:stretch>
          </p:blipFill>
          <p:spPr>
            <a:xfrm>
              <a:off x="4989786" y="1166801"/>
              <a:ext cx="1907628" cy="1970690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58" b="82715" l="8398" r="63867">
                          <a14:foregroundMark x1="36523" y1="77734" x2="36523" y2="77734"/>
                          <a14:foregroundMark x1="36035" y1="80469" x2="36035" y2="80469"/>
                          <a14:foregroundMark x1="15332" y1="29688" x2="15332" y2="29688"/>
                          <a14:backgroundMark x1="17480" y1="37793" x2="17480" y2="37793"/>
                          <a14:backgroundMark x1="29199" y1="42676" x2="29199" y2="42676"/>
                          <a14:backgroundMark x1="30176" y1="38086" x2="30176" y2="38086"/>
                          <a14:backgroundMark x1="26660" y1="46777" x2="32715" y2="37793"/>
                          <a14:backgroundMark x1="32715" y1="37793" x2="32715" y2="37793"/>
                          <a14:backgroundMark x1="14258" y1="36230" x2="25977" y2="35742"/>
                          <a14:backgroundMark x1="25977" y1="35742" x2="25977" y2="35742"/>
                          <a14:backgroundMark x1="21875" y1="34375" x2="21875" y2="34375"/>
                          <a14:backgroundMark x1="19824" y1="34375" x2="19824" y2="34375"/>
                          <a14:backgroundMark x1="44141" y1="48145" x2="39844" y2="35938"/>
                          <a14:backgroundMark x1="34766" y1="38086" x2="34766" y2="38086"/>
                          <a14:backgroundMark x1="55469" y1="43359" x2="45996" y2="33691"/>
                          <a14:backgroundMark x1="34961" y1="35742" x2="34961" y2="35742"/>
                          <a14:backgroundMark x1="36621" y1="35938" x2="36621" y2="35938"/>
                          <a14:backgroundMark x1="54785" y1="36621" x2="54785" y2="36621"/>
                          <a14:backgroundMark x1="55176" y1="38281" x2="55176" y2="38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85" t="36198" r="46667" b="16323"/>
            <a:stretch>
              <a:fillRect/>
            </a:stretch>
          </p:blipFill>
          <p:spPr>
            <a:xfrm>
              <a:off x="4649853" y="2743200"/>
              <a:ext cx="2410433" cy="3256096"/>
            </a:xfrm>
            <a:prstGeom prst="rect">
              <a:avLst/>
            </a:prstGeom>
          </p:spPr>
        </p:pic>
      </p:grpSp>
      <p:pic>
        <p:nvPicPr>
          <p:cNvPr id="5" name="р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35164" y="565400"/>
            <a:ext cx="2666095" cy="2880000"/>
          </a:xfrm>
          <a:prstGeom prst="rect">
            <a:avLst/>
          </a:prstGeom>
        </p:spPr>
      </p:pic>
      <p:pic>
        <p:nvPicPr>
          <p:cNvPr id="29" name="р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2516786" y="2177421"/>
            <a:ext cx="2666095" cy="2880000"/>
          </a:xfrm>
          <a:prstGeom prst="rect">
            <a:avLst/>
          </a:prstGeom>
        </p:spPr>
      </p:pic>
      <p:pic>
        <p:nvPicPr>
          <p:cNvPr id="30" name="р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4695211" y="535535"/>
            <a:ext cx="2666095" cy="2880000"/>
          </a:xfrm>
          <a:prstGeom prst="rect">
            <a:avLst/>
          </a:prstGeom>
        </p:spPr>
      </p:pic>
      <p:pic>
        <p:nvPicPr>
          <p:cNvPr id="31" name="р4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58" b="53320" l="8301" r="63770">
                        <a14:foregroundMark x1="36523" y1="77734" x2="36523" y2="77734"/>
                        <a14:foregroundMark x1="36035" y1="80469" x2="36035" y2="80469"/>
                        <a14:foregroundMark x1="15332" y1="29688" x2="15332" y2="29688"/>
                      </a14:backgroundRemoval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38" r="36130" b="39905"/>
          <a:stretch>
            <a:fillRect/>
          </a:stretch>
        </p:blipFill>
        <p:spPr>
          <a:xfrm>
            <a:off x="6608326" y="2402717"/>
            <a:ext cx="2666095" cy="2880000"/>
          </a:xfrm>
          <a:prstGeom prst="rect">
            <a:avLst/>
          </a:prstGeom>
        </p:spPr>
      </p:pic>
      <p:grpSp>
        <p:nvGrpSpPr>
          <p:cNvPr id="129" name="Группа 128"/>
          <p:cNvGrpSpPr/>
          <p:nvPr/>
        </p:nvGrpSpPr>
        <p:grpSpPr>
          <a:xfrm>
            <a:off x="5138393" y="1062151"/>
            <a:ext cx="1800000" cy="1800000"/>
            <a:chOff x="-1410128" y="3257421"/>
            <a:chExt cx="1800000" cy="1800000"/>
          </a:xfrm>
        </p:grpSpPr>
        <p:sp>
          <p:nvSpPr>
            <p:cNvPr id="128" name="Овал 127"/>
            <p:cNvSpPr/>
            <p:nvPr/>
          </p:nvSpPr>
          <p:spPr>
            <a:xfrm>
              <a:off x="-1410128" y="32574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4496" b="76619" l="34307" r="6374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44" t="52054" r="32828" b="22944"/>
            <a:stretch>
              <a:fillRect/>
            </a:stretch>
          </p:blipFill>
          <p:spPr>
            <a:xfrm>
              <a:off x="-1222866" y="3306805"/>
              <a:ext cx="1537427" cy="1584000"/>
            </a:xfrm>
            <a:prstGeom prst="rect">
              <a:avLst/>
            </a:prstGeom>
          </p:spPr>
        </p:pic>
      </p:grpSp>
      <p:grpSp>
        <p:nvGrpSpPr>
          <p:cNvPr id="132" name="Группа 131"/>
          <p:cNvGrpSpPr/>
          <p:nvPr/>
        </p:nvGrpSpPr>
        <p:grpSpPr>
          <a:xfrm>
            <a:off x="2928145" y="2758665"/>
            <a:ext cx="1800000" cy="1800000"/>
            <a:chOff x="-1536848" y="5481328"/>
            <a:chExt cx="1800000" cy="1800000"/>
          </a:xfrm>
        </p:grpSpPr>
        <p:sp>
          <p:nvSpPr>
            <p:cNvPr id="35" name="Овал 34"/>
            <p:cNvSpPr/>
            <p:nvPr/>
          </p:nvSpPr>
          <p:spPr>
            <a:xfrm>
              <a:off x="-1536848" y="5481328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1" name="Рисунок 130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50540" b="80396" l="28641" r="7135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5" t="49603" r="26736" b="17179"/>
            <a:stretch>
              <a:fillRect/>
            </a:stretch>
          </p:blipFill>
          <p:spPr>
            <a:xfrm>
              <a:off x="-1420946" y="5661328"/>
              <a:ext cx="1568195" cy="1440000"/>
            </a:xfrm>
            <a:prstGeom prst="rect">
              <a:avLst/>
            </a:prstGeom>
          </p:spPr>
        </p:pic>
      </p:grpSp>
      <p:grpSp>
        <p:nvGrpSpPr>
          <p:cNvPr id="134" name="Группа 133"/>
          <p:cNvGrpSpPr/>
          <p:nvPr/>
        </p:nvGrpSpPr>
        <p:grpSpPr>
          <a:xfrm>
            <a:off x="838412" y="1075535"/>
            <a:ext cx="1800000" cy="1800000"/>
            <a:chOff x="-1373718" y="-550321"/>
            <a:chExt cx="1800000" cy="1800000"/>
          </a:xfrm>
        </p:grpSpPr>
        <p:sp>
          <p:nvSpPr>
            <p:cNvPr id="36" name="Овал 35"/>
            <p:cNvSpPr/>
            <p:nvPr/>
          </p:nvSpPr>
          <p:spPr>
            <a:xfrm>
              <a:off x="-1373718" y="-550321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40129" y="-370321"/>
              <a:ext cx="1260001" cy="1440000"/>
            </a:xfrm>
            <a:prstGeom prst="rect">
              <a:avLst/>
            </a:prstGeom>
          </p:spPr>
        </p:pic>
      </p:grpSp>
      <p:grpSp>
        <p:nvGrpSpPr>
          <p:cNvPr id="136" name="Группа 135"/>
          <p:cNvGrpSpPr/>
          <p:nvPr/>
        </p:nvGrpSpPr>
        <p:grpSpPr>
          <a:xfrm>
            <a:off x="7048596" y="2884903"/>
            <a:ext cx="1800000" cy="1800000"/>
            <a:chOff x="-1373718" y="1502717"/>
            <a:chExt cx="1800000" cy="1800000"/>
          </a:xfrm>
        </p:grpSpPr>
        <p:sp>
          <p:nvSpPr>
            <p:cNvPr id="34" name="Овал 33"/>
            <p:cNvSpPr/>
            <p:nvPr/>
          </p:nvSpPr>
          <p:spPr>
            <a:xfrm>
              <a:off x="-1373718" y="1502717"/>
              <a:ext cx="1800000" cy="1800000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5" name="Рисунок 134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73718" y="1502717"/>
              <a:ext cx="1800000" cy="1800000"/>
            </a:xfrm>
            <a:prstGeom prst="rect">
              <a:avLst/>
            </a:prstGeom>
          </p:spPr>
        </p:pic>
      </p:grpSp>
      <p:pic>
        <p:nvPicPr>
          <p:cNvPr id="137" name="Рисунок 1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878" y="745400"/>
            <a:ext cx="5688428" cy="5400000"/>
          </a:xfrm>
          <a:prstGeom prst="rect">
            <a:avLst/>
          </a:prstGeom>
        </p:spPr>
      </p:pic>
      <p:pic>
        <p:nvPicPr>
          <p:cNvPr id="9" name="Рисунок 13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155" y="-86360"/>
            <a:ext cx="654685" cy="621665"/>
          </a:xfrm>
          <a:prstGeom prst="rect">
            <a:avLst/>
          </a:prstGeom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80376" y="2802255"/>
            <a:ext cx="2600325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accel="3500" decel="35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19</cp:revision>
  <dcterms:created xsi:type="dcterms:W3CDTF">2024-06-19T09:45:51Z</dcterms:created>
  <dcterms:modified xsi:type="dcterms:W3CDTF">2024-10-28T11:40:58Z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2B11B9E5AAAA45289E5E208495833770_12</vt:lpwstr>
  </property>
  <property fmtid="{D5CDD505-2E9C-101B-9397-08002B2CF9AE}" pid="3" name="KSOProductBuildVer">
    <vt:lpwstr>1033-12.2.0.17119</vt:lpwstr>
  </property>
</Properties>
</file>