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package/2006/relationships/metadata/thumbnail" Target="docProps/thumbnail.jpeg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725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2D59C2-D72C-4C16-98BE-AF83F6E28E37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C31C6-C635-4A30-BDFD-D18525E8C5D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2D59C2-D72C-4C16-98BE-AF83F6E28E37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C31C6-C635-4A30-BDFD-D18525E8C5D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2D59C2-D72C-4C16-98BE-AF83F6E28E37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C31C6-C635-4A30-BDFD-D18525E8C5D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2D59C2-D72C-4C16-98BE-AF83F6E28E37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C31C6-C635-4A30-BDFD-D18525E8C5D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2D59C2-D72C-4C16-98BE-AF83F6E28E37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C31C6-C635-4A30-BDFD-D18525E8C5D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2D59C2-D72C-4C16-98BE-AF83F6E28E37}" type="datetimeFigureOut">
              <a:rPr lang="en-US" smtClean="0"/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C31C6-C635-4A30-BDFD-D18525E8C5D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2D59C2-D72C-4C16-98BE-AF83F6E28E37}" type="datetimeFigureOut">
              <a:rPr lang="en-US" smtClean="0"/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C31C6-C635-4A30-BDFD-D18525E8C5D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2D59C2-D72C-4C16-98BE-AF83F6E28E37}" type="datetimeFigureOut">
              <a:rPr lang="en-US" smtClean="0"/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C31C6-C635-4A30-BDFD-D18525E8C5D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2D59C2-D72C-4C16-98BE-AF83F6E28E37}" type="datetimeFigureOut">
              <a:rPr lang="en-US" smtClean="0"/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C31C6-C635-4A30-BDFD-D18525E8C5D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2D59C2-D72C-4C16-98BE-AF83F6E28E37}" type="datetimeFigureOut">
              <a:rPr lang="en-US" smtClean="0"/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C31C6-C635-4A30-BDFD-D18525E8C5D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2D59C2-D72C-4C16-98BE-AF83F6E28E37}" type="datetimeFigureOut">
              <a:rPr lang="en-US" smtClean="0"/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C31C6-C635-4A30-BDFD-D18525E8C5D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2D59C2-D72C-4C16-98BE-AF83F6E28E37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0C31C6-C635-4A30-BDFD-D18525E8C5DE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image" Target="../media/image17.png"/><Relationship Id="rId18" Type="http://schemas.openxmlformats.org/officeDocument/2006/relationships/image" Target="../media/image18.png"/><Relationship Id="rId19" Type="http://schemas.openxmlformats.org/officeDocument/2006/relationships/image" Target="../media/image19.png"/><Relationship Id="rId20" Type="http://schemas.openxmlformats.org/officeDocument/2006/relationships/image" Target="../media/image20.png"/><Relationship Id="rId21" Type="http://schemas.openxmlformats.org/officeDocument/2006/relationships/image" Target="../media/image21.png"/><Relationship Id="rId22" Type="http://schemas.openxmlformats.org/officeDocument/2006/relationships/image" Target="../media/image22.png"/><Relationship Id="rId23" Type="http://schemas.openxmlformats.org/officeDocument/2006/relationships/image" Target="../media/image23.png"/><Relationship Id="rId24" Type="http://schemas.openxmlformats.org/officeDocument/2006/relationships/slideLayout" Target="../slideLayouts/slideLayout7.xml"/><Relationship Id="rId25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14" t="8375" r="6511" b="9464"/>
          <a:stretch>
            <a:fillRect/>
          </a:stretch>
        </p:blipFill>
        <p:spPr>
          <a:xfrm>
            <a:off x="4197497" y="584791"/>
            <a:ext cx="7251405" cy="5613990"/>
          </a:xfrm>
          <a:prstGeom prst="roundRect">
            <a:avLst>
              <a:gd name="adj" fmla="val 16667"/>
            </a:avLst>
          </a:prstGeom>
          <a:ln w="57150">
            <a:solidFill>
              <a:schemeClr val="bg1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14" name="Группа 13"/>
          <p:cNvGrpSpPr/>
          <p:nvPr/>
        </p:nvGrpSpPr>
        <p:grpSpPr>
          <a:xfrm>
            <a:off x="4962525" y="2079238"/>
            <a:ext cx="2910491" cy="3835587"/>
            <a:chOff x="4962525" y="2079238"/>
            <a:chExt cx="2910491" cy="3835587"/>
          </a:xfrm>
        </p:grpSpPr>
        <p:pic>
          <p:nvPicPr>
            <p:cNvPr id="10" name="Рисунок 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62525" y="4163517"/>
              <a:ext cx="2152650" cy="1751308"/>
            </a:xfrm>
            <a:prstGeom prst="rect">
              <a:avLst/>
            </a:prstGeom>
          </p:spPr>
        </p:pic>
        <p:sp>
          <p:nvSpPr>
            <p:cNvPr id="11" name="Облачко с текстом: овальное 10"/>
            <p:cNvSpPr/>
            <p:nvPr/>
          </p:nvSpPr>
          <p:spPr>
            <a:xfrm>
              <a:off x="5220127" y="2079238"/>
              <a:ext cx="2652889" cy="1998133"/>
            </a:xfrm>
            <a:prstGeom prst="wedgeEllipseCallout">
              <a:avLst/>
            </a:prstGeom>
            <a:solidFill>
              <a:schemeClr val="bg1">
                <a:alpha val="86000"/>
              </a:schemeClr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Ціла</a:t>
              </a:r>
              <a:r>
                <a:rPr lang="ru-RU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піца</a:t>
              </a:r>
              <a:endPara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3" name="Рисунок 12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71682" y="2567227"/>
              <a:ext cx="1749778" cy="1312334"/>
            </a:xfrm>
            <a:prstGeom prst="rect">
              <a:avLst/>
            </a:prstGeom>
          </p:spPr>
        </p:pic>
      </p:grpSp>
      <p:pic>
        <p:nvPicPr>
          <p:cNvPr id="50" name="подарок Рисунок 2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65" t="10429" r="3202"/>
          <a:stretch>
            <a:fillRect/>
          </a:stretch>
        </p:blipFill>
        <p:spPr>
          <a:xfrm>
            <a:off x="29083" y="5702012"/>
            <a:ext cx="1076315" cy="1155988"/>
          </a:xfrm>
          <a:prstGeom prst="rect">
            <a:avLst/>
          </a:prstGeom>
        </p:spPr>
      </p:pic>
      <p:grpSp>
        <p:nvGrpSpPr>
          <p:cNvPr id="2" name="Группа 1"/>
          <p:cNvGrpSpPr/>
          <p:nvPr/>
        </p:nvGrpSpPr>
        <p:grpSpPr>
          <a:xfrm>
            <a:off x="5384802" y="996285"/>
            <a:ext cx="4490461" cy="4366217"/>
            <a:chOff x="5192890" y="905974"/>
            <a:chExt cx="4490461" cy="4366217"/>
          </a:xfrm>
        </p:grpSpPr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flipH="1">
              <a:off x="7932043" y="3520883"/>
              <a:ext cx="1751308" cy="1751308"/>
            </a:xfrm>
            <a:prstGeom prst="rect">
              <a:avLst/>
            </a:prstGeom>
          </p:spPr>
        </p:pic>
        <p:sp>
          <p:nvSpPr>
            <p:cNvPr id="6" name="Облачко с текстом: овальное 5"/>
            <p:cNvSpPr/>
            <p:nvPr/>
          </p:nvSpPr>
          <p:spPr>
            <a:xfrm>
              <a:off x="5192890" y="905974"/>
              <a:ext cx="3494895" cy="2293727"/>
            </a:xfrm>
            <a:prstGeom prst="wedgeEllipseCallout">
              <a:avLst>
                <a:gd name="adj1" fmla="val 37316"/>
                <a:gd name="adj2" fmla="val 67914"/>
              </a:avLst>
            </a:prstGeom>
            <a:solidFill>
              <a:schemeClr val="bg1">
                <a:alpha val="86000"/>
              </a:schemeClr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Дорогоцінна</a:t>
              </a:r>
              <a:r>
                <a:rPr lang="ru-RU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каблучка</a:t>
              </a:r>
              <a:endPara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6202976" y="1674091"/>
              <a:ext cx="1474722" cy="1478714"/>
            </a:xfrm>
            <a:prstGeom prst="rect">
              <a:avLst/>
            </a:prstGeom>
          </p:spPr>
        </p:pic>
      </p:grpSp>
      <p:grpSp>
        <p:nvGrpSpPr>
          <p:cNvPr id="9" name="Группа 8"/>
          <p:cNvGrpSpPr/>
          <p:nvPr/>
        </p:nvGrpSpPr>
        <p:grpSpPr>
          <a:xfrm>
            <a:off x="4605867" y="1715292"/>
            <a:ext cx="5867707" cy="3222489"/>
            <a:chOff x="4605867" y="1715292"/>
            <a:chExt cx="5867707" cy="3222489"/>
          </a:xfrm>
        </p:grpSpPr>
        <p:pic>
          <p:nvPicPr>
            <p:cNvPr id="12" name="Рисунок 11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flipH="1">
              <a:off x="8722266" y="3186473"/>
              <a:ext cx="1751308" cy="1751308"/>
            </a:xfrm>
            <a:prstGeom prst="rect">
              <a:avLst/>
            </a:prstGeom>
          </p:spPr>
        </p:pic>
        <p:sp>
          <p:nvSpPr>
            <p:cNvPr id="39" name="Облачко с текстом: овальное 38"/>
            <p:cNvSpPr/>
            <p:nvPr/>
          </p:nvSpPr>
          <p:spPr>
            <a:xfrm>
              <a:off x="4605867" y="1715292"/>
              <a:ext cx="3494895" cy="2293727"/>
            </a:xfrm>
            <a:prstGeom prst="wedgeEllipseCallout">
              <a:avLst>
                <a:gd name="adj1" fmla="val 65095"/>
                <a:gd name="adj2" fmla="val 48227"/>
              </a:avLst>
            </a:prstGeom>
            <a:solidFill>
              <a:schemeClr val="bg1">
                <a:alpha val="86000"/>
              </a:schemeClr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Яйце курки </a:t>
              </a:r>
              <a:endPara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44" name="Рисунок 43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5541848" y="2375007"/>
              <a:ext cx="1622931" cy="1622931"/>
            </a:xfrm>
            <a:prstGeom prst="rect">
              <a:avLst/>
            </a:prstGeom>
          </p:spPr>
        </p:pic>
      </p:grpSp>
      <p:grpSp>
        <p:nvGrpSpPr>
          <p:cNvPr id="52" name="Группа 51"/>
          <p:cNvGrpSpPr/>
          <p:nvPr/>
        </p:nvGrpSpPr>
        <p:grpSpPr>
          <a:xfrm>
            <a:off x="5246508" y="2027169"/>
            <a:ext cx="5246203" cy="3409498"/>
            <a:chOff x="5247584" y="2026473"/>
            <a:chExt cx="5246203" cy="3409498"/>
          </a:xfrm>
        </p:grpSpPr>
        <p:pic>
          <p:nvPicPr>
            <p:cNvPr id="53" name="Рисунок 52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8742479" y="3684663"/>
              <a:ext cx="1751308" cy="1751308"/>
            </a:xfrm>
            <a:prstGeom prst="rect">
              <a:avLst/>
            </a:prstGeom>
          </p:spPr>
        </p:pic>
        <p:sp>
          <p:nvSpPr>
            <p:cNvPr id="54" name="Облачко с текстом: овальное 53"/>
            <p:cNvSpPr/>
            <p:nvPr/>
          </p:nvSpPr>
          <p:spPr>
            <a:xfrm>
              <a:off x="5247584" y="2026473"/>
              <a:ext cx="3494895" cy="2293727"/>
            </a:xfrm>
            <a:prstGeom prst="wedgeEllipseCallout">
              <a:avLst>
                <a:gd name="adj1" fmla="val 49267"/>
                <a:gd name="adj2" fmla="val 51672"/>
              </a:avLst>
            </a:prstGeom>
            <a:solidFill>
              <a:schemeClr val="bg1">
                <a:alpha val="86000"/>
              </a:schemeClr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Вівці</a:t>
              </a:r>
              <a:r>
                <a:rPr lang="ru-RU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пасуться</a:t>
              </a:r>
              <a:r>
                <a:rPr lang="ru-RU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55" name="Рисунок 54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6335004" y="2772833"/>
              <a:ext cx="1312334" cy="1312334"/>
            </a:xfrm>
            <a:prstGeom prst="rect">
              <a:avLst/>
            </a:prstGeom>
          </p:spPr>
        </p:pic>
      </p:grpSp>
      <p:grpSp>
        <p:nvGrpSpPr>
          <p:cNvPr id="56" name="Группа 55"/>
          <p:cNvGrpSpPr/>
          <p:nvPr/>
        </p:nvGrpSpPr>
        <p:grpSpPr>
          <a:xfrm>
            <a:off x="4915327" y="1098059"/>
            <a:ext cx="4449571" cy="4168579"/>
            <a:chOff x="4915327" y="1098059"/>
            <a:chExt cx="4449571" cy="4168579"/>
          </a:xfrm>
        </p:grpSpPr>
        <p:pic>
          <p:nvPicPr>
            <p:cNvPr id="57" name="Рисунок 56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7613590" y="3515330"/>
              <a:ext cx="1751308" cy="1751308"/>
            </a:xfrm>
            <a:prstGeom prst="rect">
              <a:avLst/>
            </a:prstGeom>
          </p:spPr>
        </p:pic>
        <p:sp>
          <p:nvSpPr>
            <p:cNvPr id="58" name="Облачко с текстом: овальное 57"/>
            <p:cNvSpPr/>
            <p:nvPr/>
          </p:nvSpPr>
          <p:spPr>
            <a:xfrm>
              <a:off x="4915327" y="1098059"/>
              <a:ext cx="3269117" cy="2293727"/>
            </a:xfrm>
            <a:prstGeom prst="wedgeEllipseCallout">
              <a:avLst>
                <a:gd name="adj1" fmla="val 49267"/>
                <a:gd name="adj2" fmla="val 51672"/>
              </a:avLst>
            </a:prstGeom>
            <a:solidFill>
              <a:schemeClr val="bg1">
                <a:alpha val="86000"/>
              </a:schemeClr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Цупка </a:t>
              </a:r>
              <a:r>
                <a:rPr lang="ru-RU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лисиця</a:t>
              </a:r>
              <a:r>
                <a:rPr lang="ru-RU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59" name="Рисунок 58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5843757" y="1765593"/>
              <a:ext cx="1626193" cy="1626193"/>
            </a:xfrm>
            <a:prstGeom prst="rect">
              <a:avLst/>
            </a:prstGeom>
          </p:spPr>
        </p:pic>
      </p:grpSp>
      <p:grpSp>
        <p:nvGrpSpPr>
          <p:cNvPr id="60" name="Группа 59"/>
          <p:cNvGrpSpPr/>
          <p:nvPr/>
        </p:nvGrpSpPr>
        <p:grpSpPr>
          <a:xfrm>
            <a:off x="5678787" y="1730948"/>
            <a:ext cx="4552530" cy="4082487"/>
            <a:chOff x="3896261" y="1730948"/>
            <a:chExt cx="4552530" cy="4082487"/>
          </a:xfrm>
        </p:grpSpPr>
        <p:pic>
          <p:nvPicPr>
            <p:cNvPr id="61" name="Рисунок 60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3896261" y="4062127"/>
              <a:ext cx="1737316" cy="1751308"/>
            </a:xfrm>
            <a:prstGeom prst="rect">
              <a:avLst/>
            </a:prstGeom>
          </p:spPr>
        </p:pic>
        <p:sp>
          <p:nvSpPr>
            <p:cNvPr id="62" name="Облачко с текстом: овальное 61"/>
            <p:cNvSpPr/>
            <p:nvPr/>
          </p:nvSpPr>
          <p:spPr>
            <a:xfrm>
              <a:off x="5294489" y="1730948"/>
              <a:ext cx="3154302" cy="1914824"/>
            </a:xfrm>
            <a:prstGeom prst="wedgeEllipseCallout">
              <a:avLst>
                <a:gd name="adj1" fmla="val -50804"/>
                <a:gd name="adj2" fmla="val 76660"/>
              </a:avLst>
            </a:prstGeom>
            <a:solidFill>
              <a:schemeClr val="bg1">
                <a:alpha val="86000"/>
              </a:schemeClr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Теплиця</a:t>
              </a:r>
              <a:r>
                <a:rPr lang="ru-RU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будується</a:t>
              </a:r>
              <a:endPara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63" name="Рисунок 62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6190065" y="2428883"/>
              <a:ext cx="1388533" cy="1156806"/>
            </a:xfrm>
            <a:prstGeom prst="rect">
              <a:avLst/>
            </a:prstGeom>
          </p:spPr>
        </p:pic>
      </p:grpSp>
      <p:grpSp>
        <p:nvGrpSpPr>
          <p:cNvPr id="64" name="Группа 63"/>
          <p:cNvGrpSpPr/>
          <p:nvPr/>
        </p:nvGrpSpPr>
        <p:grpSpPr>
          <a:xfrm>
            <a:off x="5678951" y="1906531"/>
            <a:ext cx="4674003" cy="4033357"/>
            <a:chOff x="5678951" y="1906531"/>
            <a:chExt cx="4674003" cy="4033357"/>
          </a:xfrm>
        </p:grpSpPr>
        <p:pic>
          <p:nvPicPr>
            <p:cNvPr id="65" name="Рисунок 64"/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8317730" y="3904664"/>
              <a:ext cx="2035224" cy="2035224"/>
            </a:xfrm>
            <a:prstGeom prst="rect">
              <a:avLst/>
            </a:prstGeom>
          </p:spPr>
        </p:pic>
        <p:sp>
          <p:nvSpPr>
            <p:cNvPr id="66" name="Облачко с текстом: овальное 65"/>
            <p:cNvSpPr/>
            <p:nvPr/>
          </p:nvSpPr>
          <p:spPr>
            <a:xfrm>
              <a:off x="5678951" y="1906531"/>
              <a:ext cx="2652889" cy="1998133"/>
            </a:xfrm>
            <a:prstGeom prst="wedgeEllipseCallout">
              <a:avLst>
                <a:gd name="adj1" fmla="val 53635"/>
                <a:gd name="adj2" fmla="val 48941"/>
              </a:avLst>
            </a:prstGeom>
            <a:solidFill>
              <a:schemeClr val="bg1">
                <a:alpha val="86000"/>
              </a:schemeClr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Співак</a:t>
              </a:r>
              <a:r>
                <a:rPr lang="ru-RU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місяця</a:t>
              </a:r>
              <a:endPara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67" name="Рисунок 66"/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6454095" y="2497140"/>
              <a:ext cx="1312334" cy="1312334"/>
            </a:xfrm>
            <a:prstGeom prst="rect">
              <a:avLst/>
            </a:prstGeom>
          </p:spPr>
        </p:pic>
      </p:grpSp>
      <p:grpSp>
        <p:nvGrpSpPr>
          <p:cNvPr id="68" name="Группа 67"/>
          <p:cNvGrpSpPr/>
          <p:nvPr/>
        </p:nvGrpSpPr>
        <p:grpSpPr>
          <a:xfrm>
            <a:off x="6335119" y="1431525"/>
            <a:ext cx="4633576" cy="3748783"/>
            <a:chOff x="6335119" y="1431525"/>
            <a:chExt cx="4633576" cy="3748783"/>
          </a:xfrm>
        </p:grpSpPr>
        <p:pic>
          <p:nvPicPr>
            <p:cNvPr id="69" name="Рисунок 68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8889017" y="3429000"/>
              <a:ext cx="2079678" cy="1751308"/>
            </a:xfrm>
            <a:prstGeom prst="rect">
              <a:avLst/>
            </a:prstGeom>
          </p:spPr>
        </p:pic>
        <p:sp>
          <p:nvSpPr>
            <p:cNvPr id="70" name="Облачко с текстом: овальное 69"/>
            <p:cNvSpPr/>
            <p:nvPr/>
          </p:nvSpPr>
          <p:spPr>
            <a:xfrm>
              <a:off x="6335119" y="1431525"/>
              <a:ext cx="2652889" cy="1998133"/>
            </a:xfrm>
            <a:prstGeom prst="wedgeEllipseCallout">
              <a:avLst>
                <a:gd name="adj1" fmla="val 53635"/>
                <a:gd name="adj2" fmla="val 48941"/>
              </a:avLst>
            </a:prstGeom>
            <a:solidFill>
              <a:schemeClr val="bg1">
                <a:alpha val="86000"/>
              </a:schemeClr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Гарна</a:t>
              </a:r>
              <a:r>
                <a:rPr lang="ru-RU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принцеса</a:t>
              </a:r>
              <a:r>
                <a:rPr lang="ru-RU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71" name="Рисунок 70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7038422" y="2079452"/>
              <a:ext cx="1246282" cy="1312334"/>
            </a:xfrm>
            <a:prstGeom prst="rect">
              <a:avLst/>
            </a:prstGeom>
          </p:spPr>
        </p:pic>
      </p:grpSp>
      <p:grpSp>
        <p:nvGrpSpPr>
          <p:cNvPr id="72" name="Группа 71"/>
          <p:cNvGrpSpPr/>
          <p:nvPr/>
        </p:nvGrpSpPr>
        <p:grpSpPr>
          <a:xfrm>
            <a:off x="5448726" y="1659152"/>
            <a:ext cx="4748946" cy="3904081"/>
            <a:chOff x="5220127" y="1048944"/>
            <a:chExt cx="4748946" cy="3904081"/>
          </a:xfrm>
        </p:grpSpPr>
        <p:pic>
          <p:nvPicPr>
            <p:cNvPr id="73" name="Рисунок 72"/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8217765" y="3201717"/>
              <a:ext cx="1751308" cy="1751308"/>
            </a:xfrm>
            <a:prstGeom prst="rect">
              <a:avLst/>
            </a:prstGeom>
          </p:spPr>
        </p:pic>
        <p:sp>
          <p:nvSpPr>
            <p:cNvPr id="74" name="Облачко с текстом: овальное 73"/>
            <p:cNvSpPr/>
            <p:nvPr/>
          </p:nvSpPr>
          <p:spPr>
            <a:xfrm>
              <a:off x="5220127" y="1048944"/>
              <a:ext cx="3269117" cy="2293727"/>
            </a:xfrm>
            <a:prstGeom prst="wedgeEllipseCallout">
              <a:avLst>
                <a:gd name="adj1" fmla="val 49267"/>
                <a:gd name="adj2" fmla="val 51672"/>
              </a:avLst>
            </a:prstGeom>
            <a:solidFill>
              <a:schemeClr val="bg1">
                <a:alpha val="86000"/>
              </a:schemeClr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Циркачі</a:t>
              </a:r>
              <a:r>
                <a:rPr lang="ru-RU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у цирку</a:t>
              </a:r>
              <a:endPara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75" name="Рисунок 74"/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6109115" y="1785058"/>
              <a:ext cx="1485485" cy="1485485"/>
            </a:xfrm>
            <a:prstGeom prst="rect">
              <a:avLst/>
            </a:prstGeom>
          </p:spPr>
        </p:pic>
      </p:grpSp>
      <p:pic>
        <p:nvPicPr>
          <p:cNvPr id="51" name="Рисунок 50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9946" y="992064"/>
            <a:ext cx="4821371" cy="4821371"/>
          </a:xfrm>
          <a:prstGeom prst="rect">
            <a:avLst/>
          </a:prstGeom>
        </p:spPr>
      </p:pic>
      <p:pic>
        <p:nvPicPr>
          <p:cNvPr id="147" name="Picture 146" descr="image.png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150720" y="1906220"/>
            <a:ext cx="3810000" cy="30956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7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7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7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7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7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75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75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75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75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75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75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75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6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75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75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75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0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84EA04D2-E92C-4F68-B488-11FE7AB4BB6B}"/>
</file>

<file path=customXml/itemProps2.xml><?xml version="1.0" encoding="utf-8"?>
<ds:datastoreItem xmlns:ds="http://schemas.openxmlformats.org/officeDocument/2006/customXml" ds:itemID="{2AA32B26-7728-47AA-9CD2-7F8F35E69AF9}"/>
</file>

<file path=customXml/itemProps3.xml><?xml version="1.0" encoding="utf-8"?>
<ds:datastoreItem xmlns:ds="http://schemas.openxmlformats.org/officeDocument/2006/customXml" ds:itemID="{600D64FA-9447-4129-86EF-060B7C94B039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128</Words>
  <Application>WPS Presentation</Application>
  <PresentationFormat>Широкоэкранный</PresentationFormat>
  <Paragraphs>53</Paragraphs>
  <Slides>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9" baseType="lpstr">
      <vt:lpstr>Arial</vt:lpstr>
      <vt:lpstr>SimSun</vt:lpstr>
      <vt:lpstr>Wingdings</vt:lpstr>
      <vt:lpstr>Microsoft YaHei</vt:lpstr>
      <vt:lpstr>Arial Unicode MS</vt:lpstr>
      <vt:lpstr>Calibri Light</vt:lpstr>
      <vt:lpstr>Calibri</vt:lpstr>
      <vt:lpstr>Тема Office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Анастасия Баранник</dc:creator>
  <cp:lastModifiedBy>yanag</cp:lastModifiedBy>
  <cp:revision>7</cp:revision>
  <dcterms:created xsi:type="dcterms:W3CDTF">2024-08-03T20:45:00Z</dcterms:created>
  <dcterms:modified xsi:type="dcterms:W3CDTF">2025-02-26T14:57:44Z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F3C22957449544EB87DE271EA721AB60_12</vt:lpwstr>
  </property>
  <property fmtid="{D5CDD505-2E9C-101B-9397-08002B2CF9AE}" pid="3" name="KSOProductBuildVer">
    <vt:lpwstr>1033-12.2.0.19805</vt:lpwstr>
  </property>
  <property fmtid="{D5CDD505-2E9C-101B-9397-08002B2CF9AE}" pid="4" name="ContentTypeId">
    <vt:lpwstr>0x010100F36324872565BB459892B1B9D623CC6C</vt:lpwstr>
  </property>
</Properties>
</file>