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F074F-2A8C-4429-A1F6-67A065975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EBFE055-7C8A-43F6-935D-F3C4A2F97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E5814A-78FE-4491-8A62-0564CD41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7EC0CA-21C6-485F-BA09-ACBBA304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DABA3B-7170-4EBC-B1E9-9A81882D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341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E970E-1A52-49C6-9352-5D3289CD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1C77229-D0C4-4E87-895E-A170A4174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128BDA-0F36-4345-B435-844CCCCA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0010DB-9EBA-40BB-8D35-CB5FA4755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05E631-14FB-403D-BE33-CB9A763D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606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AC38621-CDF0-4086-B2CD-6DAFA06D9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D21E674-0C45-4B80-94D2-30932ADB5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B6675-B54E-423A-8C9A-0562095E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611ABE-D62B-431D-BB67-0CF18BB9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F1F111-1DA9-417F-92BA-E3B7BA29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70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F8EB4-89F3-44D7-8B1D-B4EC5130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CBF397-3F62-4F85-B06D-84D1748E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FFD6DA-9597-46C9-8A57-A64F0EC5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61654F-B9AA-4BF0-A6AE-2E4D683A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425A9C-2ED0-4047-AEC6-94DF4A4D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62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235D2-EBB7-4247-B67F-85C886A3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BAC0E1-13EB-4456-BEAA-C9A3A35CB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71D83-FCF5-44A8-B0D2-51ABAE83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F4F27A-2BA4-40C6-9600-E3C30FDF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403196-0972-427B-A372-D8B95920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328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12CFB-794B-4806-817A-D08471E48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F86E74-8052-4E19-A9D3-040A382F3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1F3B37C-AB61-484B-971D-74BB30D11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11A903-1E08-46BC-B335-76AB50D1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7FCE42-8753-4DBD-BB35-39BC1A253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2259DF7-F54D-4BF8-8A9A-87663A0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16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49840-0B04-4DB4-AE7B-48D68AE9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16E6ABB-13D1-48FD-9B0E-7D334BCF5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6FE78BD-DBEC-4963-83F5-B0CC3D152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31186D4-97BD-4C02-8585-736E84F4F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1F59E60-E134-4C45-BCB0-D37E3716E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BCD8ABB-E207-4D62-A162-4EB0FAA9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DD692E3-8625-4579-9F0F-8F57F6BA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3C440EA-8D68-470C-9FF7-4E012244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241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1F068-23B9-4370-9338-2641D3F4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4807123-7F31-488B-AB35-C63F56D1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CBF0ADB-CC64-4B18-B866-44663B26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1141F8-D048-44F2-8BBB-FEC71B80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969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A761BFD-4B63-4C58-AB0C-84A28D682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5FB101A-73EB-45CF-8782-FF498331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89BD0C8-3316-4835-8161-9E9883CA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26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59373-45E4-42DB-8F83-6773D2B9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74EDEA-DD34-47DB-AC36-7971D98C7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951578C-E5CC-4FD0-B946-7683B384C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DF586-82E2-4B1C-A9B8-CBC0536F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4D9B8B-3054-4432-B299-58372825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A9DF49-2AAB-4E3D-8635-7DBBC54D9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629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9FE86-C6AA-4835-8268-79721437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5809B94-B05D-48A5-9B45-A2B9A23BF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34240C5-76C5-4265-BABF-6DAEAE71C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EB8A988-CF6E-4693-8D97-5E852B155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120A24-DD12-4F94-BD1A-CD6BB0C8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28890F7-2F12-4CCA-A838-88E60357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11691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53E3826-EEE1-4C1A-9D6D-D3878DD37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A3D982A-CC94-45A2-97CF-EA43BAC0C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F76B30-5FBB-4CE8-8B38-354163342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18115E-2CF6-405E-AE7A-7F2AF6761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6A89CF-6654-4F15-B3F4-A1D641DEA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57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D697BDD-A264-4CA9-9F59-7915903BE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Хмара 16">
            <a:extLst>
              <a:ext uri="{FF2B5EF4-FFF2-40B4-BE49-F238E27FC236}">
                <a16:creationId xmlns:a16="http://schemas.microsoft.com/office/drawing/2014/main" id="{86AB4402-6067-4B54-B42D-40BB5CD46413}"/>
              </a:ext>
            </a:extLst>
          </p:cNvPr>
          <p:cNvSpPr/>
          <p:nvPr/>
        </p:nvSpPr>
        <p:spPr>
          <a:xfrm>
            <a:off x="8686589" y="1650538"/>
            <a:ext cx="3094421" cy="2320469"/>
          </a:xfrm>
          <a:prstGeom prst="cloud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  <a:effectLst>
            <a:glow>
              <a:schemeClr val="accent1"/>
            </a:glow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800861" y="378254"/>
            <a:ext cx="7618310" cy="610149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75CA06-F272-4E4A-B6E9-33E7DD70EB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" y="5895159"/>
            <a:ext cx="1045943" cy="96284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F77845D-9F66-4D48-80BE-9C97927AAE6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775" y="631408"/>
            <a:ext cx="5742877" cy="5293748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7384F557-4D7B-4A32-ACA6-051619D39D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3" t="5620" r="12602" b="58421"/>
          <a:stretch>
            <a:fillRect/>
          </a:stretch>
        </p:blipFill>
        <p:spPr>
          <a:xfrm>
            <a:off x="9281551" y="1966463"/>
            <a:ext cx="1941093" cy="1404059"/>
          </a:xfrm>
          <a:custGeom>
            <a:avLst/>
            <a:gdLst>
              <a:gd name="connsiteX0" fmla="*/ 2631687 w 2631687"/>
              <a:gd name="connsiteY0" fmla="*/ 0 h 1903590"/>
              <a:gd name="connsiteX1" fmla="*/ 2631687 w 2631687"/>
              <a:gd name="connsiteY1" fmla="*/ 1903590 h 1903590"/>
              <a:gd name="connsiteX2" fmla="*/ 0 w 2631687"/>
              <a:gd name="connsiteY2" fmla="*/ 1903590 h 1903590"/>
              <a:gd name="connsiteX3" fmla="*/ 501805 w 2631687"/>
              <a:gd name="connsiteY3" fmla="*/ 33453 h 190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687" h="1903590">
                <a:moveTo>
                  <a:pt x="2631687" y="0"/>
                </a:moveTo>
                <a:lnTo>
                  <a:pt x="2631687" y="1903590"/>
                </a:lnTo>
                <a:lnTo>
                  <a:pt x="0" y="1903590"/>
                </a:lnTo>
                <a:lnTo>
                  <a:pt x="501805" y="33453"/>
                </a:lnTo>
                <a:close/>
              </a:path>
            </a:pathLst>
          </a:cu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A11FCDCE-5CCD-478A-899C-C63DF98CD8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3" t="5620" r="12602" b="58421"/>
          <a:stretch>
            <a:fillRect/>
          </a:stretch>
        </p:blipFill>
        <p:spPr>
          <a:xfrm>
            <a:off x="3965313" y="879286"/>
            <a:ext cx="2632551" cy="1904215"/>
          </a:xfrm>
          <a:custGeom>
            <a:avLst/>
            <a:gdLst>
              <a:gd name="connsiteX0" fmla="*/ 2631687 w 2631687"/>
              <a:gd name="connsiteY0" fmla="*/ 0 h 1903590"/>
              <a:gd name="connsiteX1" fmla="*/ 2631687 w 2631687"/>
              <a:gd name="connsiteY1" fmla="*/ 1903590 h 1903590"/>
              <a:gd name="connsiteX2" fmla="*/ 0 w 2631687"/>
              <a:gd name="connsiteY2" fmla="*/ 1903590 h 1903590"/>
              <a:gd name="connsiteX3" fmla="*/ 501805 w 2631687"/>
              <a:gd name="connsiteY3" fmla="*/ 33453 h 190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687" h="1903590">
                <a:moveTo>
                  <a:pt x="2631687" y="0"/>
                </a:moveTo>
                <a:lnTo>
                  <a:pt x="2631687" y="1903590"/>
                </a:lnTo>
                <a:lnTo>
                  <a:pt x="0" y="1903590"/>
                </a:lnTo>
                <a:lnTo>
                  <a:pt x="501805" y="33453"/>
                </a:lnTo>
                <a:close/>
              </a:path>
            </a:pathLst>
          </a:cu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A8E629BD-8F32-4FFE-A530-C2A0CDF720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r="48544" b="39952"/>
          <a:stretch>
            <a:fillRect/>
          </a:stretch>
        </p:blipFill>
        <p:spPr>
          <a:xfrm>
            <a:off x="2627376" y="600880"/>
            <a:ext cx="1934235" cy="3178810"/>
          </a:xfrm>
          <a:custGeom>
            <a:avLst/>
            <a:gdLst>
              <a:gd name="connsiteX0" fmla="*/ 0 w 1906188"/>
              <a:gd name="connsiteY0" fmla="*/ 0 h 3178810"/>
              <a:gd name="connsiteX1" fmla="*/ 1906188 w 1906188"/>
              <a:gd name="connsiteY1" fmla="*/ 0 h 3178810"/>
              <a:gd name="connsiteX2" fmla="*/ 1538196 w 1906188"/>
              <a:gd name="connsiteY2" fmla="*/ 1573465 h 3178810"/>
              <a:gd name="connsiteX3" fmla="*/ 43932 w 1906188"/>
              <a:gd name="connsiteY3" fmla="*/ 3112333 h 317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88" h="3178810">
                <a:moveTo>
                  <a:pt x="0" y="0"/>
                </a:moveTo>
                <a:lnTo>
                  <a:pt x="1906188" y="0"/>
                </a:lnTo>
                <a:lnTo>
                  <a:pt x="1538196" y="1573465"/>
                </a:lnTo>
                <a:cubicBezTo>
                  <a:pt x="1103299" y="2454412"/>
                  <a:pt x="1426683" y="3446869"/>
                  <a:pt x="43932" y="3112333"/>
                </a:cubicBezTo>
                <a:close/>
              </a:path>
            </a:pathLst>
          </a:cu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233A66D8-716C-443D-A310-66552B47BE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r="48544" b="39952"/>
          <a:stretch>
            <a:fillRect/>
          </a:stretch>
        </p:blipFill>
        <p:spPr>
          <a:xfrm rot="2223434">
            <a:off x="9641219" y="1859120"/>
            <a:ext cx="1069746" cy="1783937"/>
          </a:xfrm>
          <a:custGeom>
            <a:avLst/>
            <a:gdLst>
              <a:gd name="connsiteX0" fmla="*/ 0 w 1906188"/>
              <a:gd name="connsiteY0" fmla="*/ 0 h 3178810"/>
              <a:gd name="connsiteX1" fmla="*/ 1906188 w 1906188"/>
              <a:gd name="connsiteY1" fmla="*/ 0 h 3178810"/>
              <a:gd name="connsiteX2" fmla="*/ 1538196 w 1906188"/>
              <a:gd name="connsiteY2" fmla="*/ 1573465 h 3178810"/>
              <a:gd name="connsiteX3" fmla="*/ 43932 w 1906188"/>
              <a:gd name="connsiteY3" fmla="*/ 3112333 h 317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88" h="3178810">
                <a:moveTo>
                  <a:pt x="0" y="0"/>
                </a:moveTo>
                <a:lnTo>
                  <a:pt x="1906188" y="0"/>
                </a:lnTo>
                <a:lnTo>
                  <a:pt x="1538196" y="1573465"/>
                </a:lnTo>
                <a:cubicBezTo>
                  <a:pt x="1103299" y="2454412"/>
                  <a:pt x="1426683" y="3446869"/>
                  <a:pt x="43932" y="3112333"/>
                </a:cubicBezTo>
                <a:close/>
              </a:path>
            </a:pathLst>
          </a:cu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98583159-0D32-49CF-9A4C-C6A85A60C9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t="57323" r="28155"/>
          <a:stretch>
            <a:fillRect/>
          </a:stretch>
        </p:blipFill>
        <p:spPr>
          <a:xfrm>
            <a:off x="2627376" y="3623826"/>
            <a:ext cx="3044285" cy="2259213"/>
          </a:xfrm>
          <a:custGeom>
            <a:avLst/>
            <a:gdLst>
              <a:gd name="connsiteX0" fmla="*/ 3044285 w 3044285"/>
              <a:gd name="connsiteY0" fmla="*/ 0 h 2259213"/>
              <a:gd name="connsiteX1" fmla="*/ 3044285 w 3044285"/>
              <a:gd name="connsiteY1" fmla="*/ 2259213 h 2259213"/>
              <a:gd name="connsiteX2" fmla="*/ 2960846 w 3044285"/>
              <a:gd name="connsiteY2" fmla="*/ 2259213 h 2259213"/>
              <a:gd name="connsiteX3" fmla="*/ 1048214 w 3044285"/>
              <a:gd name="connsiteY3" fmla="*/ 1960031 h 2259213"/>
              <a:gd name="connsiteX4" fmla="*/ 0 w 3044285"/>
              <a:gd name="connsiteY4" fmla="*/ 100362 h 2259213"/>
              <a:gd name="connsiteX5" fmla="*/ 3044285 w 3044285"/>
              <a:gd name="connsiteY5" fmla="*/ 0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4285" h="2259213">
                <a:moveTo>
                  <a:pt x="3044285" y="0"/>
                </a:moveTo>
                <a:lnTo>
                  <a:pt x="3044285" y="2259213"/>
                </a:lnTo>
                <a:lnTo>
                  <a:pt x="2960846" y="2259213"/>
                </a:lnTo>
                <a:lnTo>
                  <a:pt x="1048214" y="1960031"/>
                </a:lnTo>
                <a:cubicBezTo>
                  <a:pt x="252761" y="2068687"/>
                  <a:pt x="1977484" y="850350"/>
                  <a:pt x="0" y="100362"/>
                </a:cubicBezTo>
                <a:cubicBezTo>
                  <a:pt x="899532" y="37171"/>
                  <a:pt x="2055543" y="29737"/>
                  <a:pt x="3044285" y="0"/>
                </a:cubicBezTo>
                <a:close/>
              </a:path>
            </a:pathLst>
          </a:cu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26D68D0F-E85F-48C7-B127-854669B550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t="57323" r="28155"/>
          <a:stretch>
            <a:fillRect/>
          </a:stretch>
        </p:blipFill>
        <p:spPr>
          <a:xfrm>
            <a:off x="9015098" y="2268976"/>
            <a:ext cx="1876978" cy="1392935"/>
          </a:xfrm>
          <a:custGeom>
            <a:avLst/>
            <a:gdLst>
              <a:gd name="connsiteX0" fmla="*/ 3044285 w 3044285"/>
              <a:gd name="connsiteY0" fmla="*/ 0 h 2259213"/>
              <a:gd name="connsiteX1" fmla="*/ 3044285 w 3044285"/>
              <a:gd name="connsiteY1" fmla="*/ 2259213 h 2259213"/>
              <a:gd name="connsiteX2" fmla="*/ 2960846 w 3044285"/>
              <a:gd name="connsiteY2" fmla="*/ 2259213 h 2259213"/>
              <a:gd name="connsiteX3" fmla="*/ 1048214 w 3044285"/>
              <a:gd name="connsiteY3" fmla="*/ 1960031 h 2259213"/>
              <a:gd name="connsiteX4" fmla="*/ 0 w 3044285"/>
              <a:gd name="connsiteY4" fmla="*/ 100362 h 2259213"/>
              <a:gd name="connsiteX5" fmla="*/ 3044285 w 3044285"/>
              <a:gd name="connsiteY5" fmla="*/ 0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4285" h="2259213">
                <a:moveTo>
                  <a:pt x="3044285" y="0"/>
                </a:moveTo>
                <a:lnTo>
                  <a:pt x="3044285" y="2259213"/>
                </a:lnTo>
                <a:lnTo>
                  <a:pt x="2960846" y="2259213"/>
                </a:lnTo>
                <a:lnTo>
                  <a:pt x="1048214" y="1960031"/>
                </a:lnTo>
                <a:cubicBezTo>
                  <a:pt x="252761" y="2068687"/>
                  <a:pt x="1977484" y="850350"/>
                  <a:pt x="0" y="100362"/>
                </a:cubicBezTo>
                <a:cubicBezTo>
                  <a:pt x="899532" y="37171"/>
                  <a:pt x="2055543" y="29737"/>
                  <a:pt x="3044285" y="0"/>
                </a:cubicBezTo>
                <a:close/>
              </a:path>
            </a:pathLst>
          </a:cu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19A0F0FB-6BE6-4878-9320-84B92BF4A3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3" r="63883" b="7392"/>
          <a:stretch>
            <a:fillRect/>
          </a:stretch>
        </p:blipFill>
        <p:spPr>
          <a:xfrm>
            <a:off x="1579026" y="3647942"/>
            <a:ext cx="2074130" cy="1844085"/>
          </a:xfrm>
          <a:custGeom>
            <a:avLst/>
            <a:gdLst>
              <a:gd name="connsiteX0" fmla="*/ 0 w 2074130"/>
              <a:gd name="connsiteY0" fmla="*/ 0 h 1844085"/>
              <a:gd name="connsiteX1" fmla="*/ 2074130 w 2074130"/>
              <a:gd name="connsiteY1" fmla="*/ 713678 h 1844085"/>
              <a:gd name="connsiteX2" fmla="*/ 2051827 w 2074130"/>
              <a:gd name="connsiteY2" fmla="*/ 1844085 h 1844085"/>
              <a:gd name="connsiteX3" fmla="*/ 0 w 2074130"/>
              <a:gd name="connsiteY3" fmla="*/ 1844085 h 184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130" h="1844085">
                <a:moveTo>
                  <a:pt x="0" y="0"/>
                </a:moveTo>
                <a:cubicBezTo>
                  <a:pt x="691377" y="237893"/>
                  <a:pt x="1037066" y="-282498"/>
                  <a:pt x="2074130" y="713678"/>
                </a:cubicBezTo>
                <a:lnTo>
                  <a:pt x="2051827" y="1844085"/>
                </a:lnTo>
                <a:lnTo>
                  <a:pt x="0" y="1844085"/>
                </a:lnTo>
                <a:close/>
              </a:path>
            </a:pathLst>
          </a:cu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6AF7C021-45AF-4976-B45B-3CB784DDE8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3" r="63883" b="7392"/>
          <a:stretch>
            <a:fillRect/>
          </a:stretch>
        </p:blipFill>
        <p:spPr>
          <a:xfrm>
            <a:off x="9210131" y="2041531"/>
            <a:ext cx="2074130" cy="1844085"/>
          </a:xfrm>
          <a:custGeom>
            <a:avLst/>
            <a:gdLst>
              <a:gd name="connsiteX0" fmla="*/ 0 w 2074130"/>
              <a:gd name="connsiteY0" fmla="*/ 0 h 1844085"/>
              <a:gd name="connsiteX1" fmla="*/ 2074130 w 2074130"/>
              <a:gd name="connsiteY1" fmla="*/ 713678 h 1844085"/>
              <a:gd name="connsiteX2" fmla="*/ 2051827 w 2074130"/>
              <a:gd name="connsiteY2" fmla="*/ 1844085 h 1844085"/>
              <a:gd name="connsiteX3" fmla="*/ 0 w 2074130"/>
              <a:gd name="connsiteY3" fmla="*/ 1844085 h 184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130" h="1844085">
                <a:moveTo>
                  <a:pt x="0" y="0"/>
                </a:moveTo>
                <a:cubicBezTo>
                  <a:pt x="691377" y="237893"/>
                  <a:pt x="1037066" y="-282498"/>
                  <a:pt x="2074130" y="713678"/>
                </a:cubicBezTo>
                <a:lnTo>
                  <a:pt x="2051827" y="1844085"/>
                </a:lnTo>
                <a:lnTo>
                  <a:pt x="0" y="1844085"/>
                </a:lnTo>
                <a:close/>
              </a:path>
            </a:pathLst>
          </a:cu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D8579B8D-4C5C-4889-BF93-FB42B1C84B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5" r="80971" b="40786"/>
          <a:stretch>
            <a:fillRect/>
          </a:stretch>
        </p:blipFill>
        <p:spPr>
          <a:xfrm>
            <a:off x="1588688" y="1700377"/>
            <a:ext cx="1092820" cy="2034309"/>
          </a:xfrm>
          <a:custGeom>
            <a:avLst/>
            <a:gdLst>
              <a:gd name="connsiteX0" fmla="*/ 0 w 1092820"/>
              <a:gd name="connsiteY0" fmla="*/ 0 h 2034309"/>
              <a:gd name="connsiteX1" fmla="*/ 1048215 w 1092820"/>
              <a:gd name="connsiteY1" fmla="*/ 0 h 2034309"/>
              <a:gd name="connsiteX2" fmla="*/ 1092820 w 1092820"/>
              <a:gd name="connsiteY2" fmla="*/ 2034309 h 2034309"/>
              <a:gd name="connsiteX3" fmla="*/ 0 w 1092820"/>
              <a:gd name="connsiteY3" fmla="*/ 1956251 h 203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820" h="2034309">
                <a:moveTo>
                  <a:pt x="0" y="0"/>
                </a:moveTo>
                <a:lnTo>
                  <a:pt x="1048215" y="0"/>
                </a:lnTo>
                <a:lnTo>
                  <a:pt x="1092820" y="2034309"/>
                </a:lnTo>
                <a:cubicBezTo>
                  <a:pt x="728547" y="2008290"/>
                  <a:pt x="263912" y="2060328"/>
                  <a:pt x="0" y="1956251"/>
                </a:cubicBezTo>
                <a:close/>
              </a:path>
            </a:pathLst>
          </a:cu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D1E2EEA9-EE25-49D4-B4A1-0608EF71C0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5" r="80971" b="40786"/>
          <a:stretch>
            <a:fillRect/>
          </a:stretch>
        </p:blipFill>
        <p:spPr>
          <a:xfrm>
            <a:off x="9331443" y="1650538"/>
            <a:ext cx="1092820" cy="2034309"/>
          </a:xfrm>
          <a:custGeom>
            <a:avLst/>
            <a:gdLst>
              <a:gd name="connsiteX0" fmla="*/ 0 w 1092820"/>
              <a:gd name="connsiteY0" fmla="*/ 0 h 2034309"/>
              <a:gd name="connsiteX1" fmla="*/ 1048215 w 1092820"/>
              <a:gd name="connsiteY1" fmla="*/ 0 h 2034309"/>
              <a:gd name="connsiteX2" fmla="*/ 1092820 w 1092820"/>
              <a:gd name="connsiteY2" fmla="*/ 2034309 h 2034309"/>
              <a:gd name="connsiteX3" fmla="*/ 0 w 1092820"/>
              <a:gd name="connsiteY3" fmla="*/ 1956251 h 203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820" h="2034309">
                <a:moveTo>
                  <a:pt x="0" y="0"/>
                </a:moveTo>
                <a:lnTo>
                  <a:pt x="1048215" y="0"/>
                </a:lnTo>
                <a:lnTo>
                  <a:pt x="1092820" y="2034309"/>
                </a:lnTo>
                <a:cubicBezTo>
                  <a:pt x="728547" y="2008290"/>
                  <a:pt x="263912" y="2060328"/>
                  <a:pt x="0" y="1956251"/>
                </a:cubicBezTo>
                <a:close/>
              </a:path>
            </a:pathLst>
          </a:cu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9E127FAA-9EA1-4DD6-AA22-9D56E53162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5" t="41345" b="41629"/>
          <a:stretch>
            <a:fillRect/>
          </a:stretch>
        </p:blipFill>
        <p:spPr>
          <a:xfrm>
            <a:off x="3526318" y="2783501"/>
            <a:ext cx="3781385" cy="901346"/>
          </a:xfrm>
          <a:custGeom>
            <a:avLst/>
            <a:gdLst>
              <a:gd name="connsiteX0" fmla="*/ 436012 w 3781385"/>
              <a:gd name="connsiteY0" fmla="*/ 0 h 901346"/>
              <a:gd name="connsiteX1" fmla="*/ 3246126 w 3781385"/>
              <a:gd name="connsiteY1" fmla="*/ 33454 h 901346"/>
              <a:gd name="connsiteX2" fmla="*/ 3781385 w 3781385"/>
              <a:gd name="connsiteY2" fmla="*/ 845854 h 901346"/>
              <a:gd name="connsiteX3" fmla="*/ 0 w 3781385"/>
              <a:gd name="connsiteY3" fmla="*/ 901346 h 901346"/>
              <a:gd name="connsiteX4" fmla="*/ 436012 w 3781385"/>
              <a:gd name="connsiteY4" fmla="*/ 0 h 90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385" h="901346">
                <a:moveTo>
                  <a:pt x="436012" y="0"/>
                </a:moveTo>
                <a:lnTo>
                  <a:pt x="3246126" y="33454"/>
                </a:lnTo>
                <a:lnTo>
                  <a:pt x="3781385" y="845854"/>
                </a:lnTo>
                <a:lnTo>
                  <a:pt x="0" y="901346"/>
                </a:lnTo>
                <a:cubicBezTo>
                  <a:pt x="133815" y="619395"/>
                  <a:pt x="224138" y="828361"/>
                  <a:pt x="436012" y="0"/>
                </a:cubicBezTo>
                <a:close/>
              </a:path>
            </a:pathLst>
          </a:cu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E3ED9E28-FEEE-4E84-B84B-B2A16A6C16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5" t="41345" b="41629"/>
          <a:stretch>
            <a:fillRect/>
          </a:stretch>
        </p:blipFill>
        <p:spPr>
          <a:xfrm>
            <a:off x="9195677" y="2531175"/>
            <a:ext cx="2369488" cy="564801"/>
          </a:xfrm>
          <a:custGeom>
            <a:avLst/>
            <a:gdLst>
              <a:gd name="connsiteX0" fmla="*/ 436012 w 3781385"/>
              <a:gd name="connsiteY0" fmla="*/ 0 h 901346"/>
              <a:gd name="connsiteX1" fmla="*/ 3246126 w 3781385"/>
              <a:gd name="connsiteY1" fmla="*/ 33454 h 901346"/>
              <a:gd name="connsiteX2" fmla="*/ 3781385 w 3781385"/>
              <a:gd name="connsiteY2" fmla="*/ 845854 h 901346"/>
              <a:gd name="connsiteX3" fmla="*/ 0 w 3781385"/>
              <a:gd name="connsiteY3" fmla="*/ 901346 h 901346"/>
              <a:gd name="connsiteX4" fmla="*/ 436012 w 3781385"/>
              <a:gd name="connsiteY4" fmla="*/ 0 h 90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385" h="901346">
                <a:moveTo>
                  <a:pt x="436012" y="0"/>
                </a:moveTo>
                <a:lnTo>
                  <a:pt x="3246126" y="33454"/>
                </a:lnTo>
                <a:lnTo>
                  <a:pt x="3781385" y="845854"/>
                </a:lnTo>
                <a:lnTo>
                  <a:pt x="0" y="901346"/>
                </a:lnTo>
                <a:cubicBezTo>
                  <a:pt x="133815" y="619395"/>
                  <a:pt x="224138" y="828361"/>
                  <a:pt x="436012" y="0"/>
                </a:cubicBezTo>
                <a:close/>
              </a:path>
            </a:pathLst>
          </a:cu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0212C1AC-CA78-41C2-AEFE-D3F2468BB2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6" t="57323"/>
          <a:stretch>
            <a:fillRect/>
          </a:stretch>
        </p:blipFill>
        <p:spPr>
          <a:xfrm>
            <a:off x="5672073" y="3644884"/>
            <a:ext cx="1639230" cy="2259213"/>
          </a:xfrm>
          <a:custGeom>
            <a:avLst/>
            <a:gdLst>
              <a:gd name="connsiteX0" fmla="*/ 0 w 1639230"/>
              <a:gd name="connsiteY0" fmla="*/ 0 h 2259213"/>
              <a:gd name="connsiteX1" fmla="*/ 1639230 w 1639230"/>
              <a:gd name="connsiteY1" fmla="*/ 0 h 2259213"/>
              <a:gd name="connsiteX2" fmla="*/ 1639230 w 1639230"/>
              <a:gd name="connsiteY2" fmla="*/ 2259213 h 2259213"/>
              <a:gd name="connsiteX3" fmla="*/ 0 w 1639230"/>
              <a:gd name="connsiteY3" fmla="*/ 2259213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230" h="2259213">
                <a:moveTo>
                  <a:pt x="0" y="0"/>
                </a:moveTo>
                <a:lnTo>
                  <a:pt x="1639230" y="0"/>
                </a:lnTo>
                <a:lnTo>
                  <a:pt x="1639230" y="2259213"/>
                </a:lnTo>
                <a:lnTo>
                  <a:pt x="0" y="2259213"/>
                </a:lnTo>
                <a:close/>
              </a:path>
            </a:pathLst>
          </a:cu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7FF971CA-D75E-40E2-8A29-57EF47B4FF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6" t="57323"/>
          <a:stretch>
            <a:fillRect/>
          </a:stretch>
        </p:blipFill>
        <p:spPr>
          <a:xfrm>
            <a:off x="9891626" y="2080976"/>
            <a:ext cx="1092820" cy="1506142"/>
          </a:xfrm>
          <a:custGeom>
            <a:avLst/>
            <a:gdLst>
              <a:gd name="connsiteX0" fmla="*/ 0 w 1639230"/>
              <a:gd name="connsiteY0" fmla="*/ 0 h 2259213"/>
              <a:gd name="connsiteX1" fmla="*/ 1639230 w 1639230"/>
              <a:gd name="connsiteY1" fmla="*/ 0 h 2259213"/>
              <a:gd name="connsiteX2" fmla="*/ 1639230 w 1639230"/>
              <a:gd name="connsiteY2" fmla="*/ 2259213 h 2259213"/>
              <a:gd name="connsiteX3" fmla="*/ 0 w 1639230"/>
              <a:gd name="connsiteY3" fmla="*/ 2259213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230" h="2259213">
                <a:moveTo>
                  <a:pt x="0" y="0"/>
                </a:moveTo>
                <a:lnTo>
                  <a:pt x="1639230" y="0"/>
                </a:lnTo>
                <a:lnTo>
                  <a:pt x="1639230" y="2259213"/>
                </a:lnTo>
                <a:lnTo>
                  <a:pt x="0" y="2259213"/>
                </a:lnTo>
                <a:close/>
              </a:path>
            </a:pathLst>
          </a:cu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051DE1FD-DB6B-43CC-8071-66B815E226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156" y="616747"/>
            <a:ext cx="5742877" cy="529374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34159E0-B60D-4280-88AA-55915ACBF6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202" y="1043933"/>
            <a:ext cx="3858992" cy="3953115"/>
          </a:xfrm>
          <a:prstGeom prst="rect">
            <a:avLst/>
          </a:prstGeom>
          <a:effectLst>
            <a:glow rad="114300">
              <a:schemeClr val="bg1">
                <a:alpha val="88000"/>
              </a:schemeClr>
            </a:glow>
          </a:effectLst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2689" y="3971007"/>
            <a:ext cx="2390775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4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407C908-4245-4DB5-8CC7-8EE9F021DCBC}"/>
</file>

<file path=customXml/itemProps2.xml><?xml version="1.0" encoding="utf-8"?>
<ds:datastoreItem xmlns:ds="http://schemas.openxmlformats.org/officeDocument/2006/customXml" ds:itemID="{D5C319DC-EF99-46AD-A6EE-E0D28D900A5F}"/>
</file>

<file path=customXml/itemProps3.xml><?xml version="1.0" encoding="utf-8"?>
<ds:datastoreItem xmlns:ds="http://schemas.openxmlformats.org/officeDocument/2006/customXml" ds:itemID="{9A33B454-EB77-4149-8433-550A5393F3F7}"/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11</cp:revision>
  <dcterms:created xsi:type="dcterms:W3CDTF">2025-04-28T13:38:08Z</dcterms:created>
  <dcterms:modified xsi:type="dcterms:W3CDTF">2025-04-29T16:04:27Z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