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31718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2BF81A-C66D-4F22-BE5C-85093F30D703}"/>
</file>

<file path=customXml/itemProps2.xml><?xml version="1.0" encoding="utf-8"?>
<ds:datastoreItem xmlns:ds="http://schemas.openxmlformats.org/officeDocument/2006/customXml" ds:itemID="{7A35265A-4186-4448-87E6-185A9E38D09B}"/>
</file>

<file path=customXml/itemProps3.xml><?xml version="1.0" encoding="utf-8"?>
<ds:datastoreItem xmlns:ds="http://schemas.openxmlformats.org/officeDocument/2006/customXml" ds:itemID="{D0B1C65A-5B30-4370-A9B7-480135E371C8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