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F5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6378E-39E1-4413-BD9B-7FEB8157139E}" type="datetimeFigureOut">
              <a:rPr lang="uk-UA" smtClean="0"/>
              <a:t>11.11.2024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08E8-ECE8-45D6-B297-A227E8C14093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microsoft.com/office/2007/relationships/hdphoto" Target="../media/hdphoto1.wdp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microsoft.com/office/2007/relationships/hdphoto" Target="../media/hdphoto2.wdp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microsoft.com/office/2007/relationships/hdphoto" Target="../media/hdphoto3.wdp"/><Relationship Id="rId13" Type="http://schemas.openxmlformats.org/officeDocument/2006/relationships/image" Target="../media/image8.png"/><Relationship Id="rId14" Type="http://schemas.openxmlformats.org/officeDocument/2006/relationships/image" Target="../media/image9.png"/><Relationship Id="rId15" Type="http://schemas.microsoft.com/office/2007/relationships/hdphoto" Target="../media/hdphoto4.wdp"/><Relationship Id="rId16" Type="http://schemas.openxmlformats.org/officeDocument/2006/relationships/image" Target="../media/image10.png"/><Relationship Id="rId17" Type="http://schemas.openxmlformats.org/officeDocument/2006/relationships/image" Target="../media/image11.png"/><Relationship Id="rId18" Type="http://schemas.openxmlformats.org/officeDocument/2006/relationships/image" Target="../media/image12.png"/><Relationship Id="rId19" Type="http://schemas.openxmlformats.org/officeDocument/2006/relationships/image" Target="../media/image13.png"/><Relationship Id="rId20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glow>
              <a:schemeClr val="accent1"/>
            </a:glow>
          </a:effectLst>
        </p:spPr>
      </p:pic>
      <p:sp>
        <p:nvSpPr>
          <p:cNvPr id="50" name="Прямокутник: округлені кути 49"/>
          <p:cNvSpPr/>
          <p:nvPr/>
        </p:nvSpPr>
        <p:spPr>
          <a:xfrm>
            <a:off x="8971867" y="498764"/>
            <a:ext cx="3040090" cy="1839191"/>
          </a:xfrm>
          <a:custGeom>
            <a:avLst/>
            <a:gdLst>
              <a:gd name="connsiteX0" fmla="*/ 0 w 3040090"/>
              <a:gd name="connsiteY0" fmla="*/ 306538 h 1839191"/>
              <a:gd name="connsiteX1" fmla="*/ 306538 w 3040090"/>
              <a:gd name="connsiteY1" fmla="*/ 0 h 1839191"/>
              <a:gd name="connsiteX2" fmla="*/ 816211 w 3040090"/>
              <a:gd name="connsiteY2" fmla="*/ 0 h 1839191"/>
              <a:gd name="connsiteX3" fmla="*/ 1253073 w 3040090"/>
              <a:gd name="connsiteY3" fmla="*/ 0 h 1839191"/>
              <a:gd name="connsiteX4" fmla="*/ 1762746 w 3040090"/>
              <a:gd name="connsiteY4" fmla="*/ 0 h 1839191"/>
              <a:gd name="connsiteX5" fmla="*/ 2248149 w 3040090"/>
              <a:gd name="connsiteY5" fmla="*/ 0 h 1839191"/>
              <a:gd name="connsiteX6" fmla="*/ 2733552 w 3040090"/>
              <a:gd name="connsiteY6" fmla="*/ 0 h 1839191"/>
              <a:gd name="connsiteX7" fmla="*/ 3040090 w 3040090"/>
              <a:gd name="connsiteY7" fmla="*/ 306538 h 1839191"/>
              <a:gd name="connsiteX8" fmla="*/ 3040090 w 3040090"/>
              <a:gd name="connsiteY8" fmla="*/ 739765 h 1839191"/>
              <a:gd name="connsiteX9" fmla="*/ 3040090 w 3040090"/>
              <a:gd name="connsiteY9" fmla="*/ 1172993 h 1839191"/>
              <a:gd name="connsiteX10" fmla="*/ 3040090 w 3040090"/>
              <a:gd name="connsiteY10" fmla="*/ 1532653 h 1839191"/>
              <a:gd name="connsiteX11" fmla="*/ 2733552 w 3040090"/>
              <a:gd name="connsiteY11" fmla="*/ 1839191 h 1839191"/>
              <a:gd name="connsiteX12" fmla="*/ 2320960 w 3040090"/>
              <a:gd name="connsiteY12" fmla="*/ 1839191 h 1839191"/>
              <a:gd name="connsiteX13" fmla="*/ 1787017 w 3040090"/>
              <a:gd name="connsiteY13" fmla="*/ 1839191 h 1839191"/>
              <a:gd name="connsiteX14" fmla="*/ 1325884 w 3040090"/>
              <a:gd name="connsiteY14" fmla="*/ 1839191 h 1839191"/>
              <a:gd name="connsiteX15" fmla="*/ 840481 w 3040090"/>
              <a:gd name="connsiteY15" fmla="*/ 1839191 h 1839191"/>
              <a:gd name="connsiteX16" fmla="*/ 306538 w 3040090"/>
              <a:gd name="connsiteY16" fmla="*/ 1839191 h 1839191"/>
              <a:gd name="connsiteX17" fmla="*/ 0 w 3040090"/>
              <a:gd name="connsiteY17" fmla="*/ 1532653 h 1839191"/>
              <a:gd name="connsiteX18" fmla="*/ 0 w 3040090"/>
              <a:gd name="connsiteY18" fmla="*/ 1111687 h 1839191"/>
              <a:gd name="connsiteX19" fmla="*/ 0 w 3040090"/>
              <a:gd name="connsiteY19" fmla="*/ 678460 h 1839191"/>
              <a:gd name="connsiteX20" fmla="*/ 0 w 3040090"/>
              <a:gd name="connsiteY20" fmla="*/ 306538 h 1839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040090" h="1839191" fill="none" extrusionOk="0">
                <a:moveTo>
                  <a:pt x="0" y="306538"/>
                </a:moveTo>
                <a:cubicBezTo>
                  <a:pt x="-34513" y="130884"/>
                  <a:pt x="121966" y="29572"/>
                  <a:pt x="306538" y="0"/>
                </a:cubicBezTo>
                <a:cubicBezTo>
                  <a:pt x="460405" y="-48147"/>
                  <a:pt x="684205" y="6524"/>
                  <a:pt x="816211" y="0"/>
                </a:cubicBezTo>
                <a:cubicBezTo>
                  <a:pt x="948217" y="-6524"/>
                  <a:pt x="1080168" y="35748"/>
                  <a:pt x="1253073" y="0"/>
                </a:cubicBezTo>
                <a:cubicBezTo>
                  <a:pt x="1425978" y="-35748"/>
                  <a:pt x="1571350" y="37585"/>
                  <a:pt x="1762746" y="0"/>
                </a:cubicBezTo>
                <a:cubicBezTo>
                  <a:pt x="1954142" y="-37585"/>
                  <a:pt x="2058641" y="15808"/>
                  <a:pt x="2248149" y="0"/>
                </a:cubicBezTo>
                <a:cubicBezTo>
                  <a:pt x="2437657" y="-15808"/>
                  <a:pt x="2505435" y="9953"/>
                  <a:pt x="2733552" y="0"/>
                </a:cubicBezTo>
                <a:cubicBezTo>
                  <a:pt x="2892188" y="-13490"/>
                  <a:pt x="3043950" y="131259"/>
                  <a:pt x="3040090" y="306538"/>
                </a:cubicBezTo>
                <a:cubicBezTo>
                  <a:pt x="3077921" y="431425"/>
                  <a:pt x="2992709" y="528837"/>
                  <a:pt x="3040090" y="739765"/>
                </a:cubicBezTo>
                <a:cubicBezTo>
                  <a:pt x="3087471" y="950693"/>
                  <a:pt x="3012857" y="992358"/>
                  <a:pt x="3040090" y="1172993"/>
                </a:cubicBezTo>
                <a:cubicBezTo>
                  <a:pt x="3067323" y="1353628"/>
                  <a:pt x="3022787" y="1387165"/>
                  <a:pt x="3040090" y="1532653"/>
                </a:cubicBezTo>
                <a:cubicBezTo>
                  <a:pt x="3018869" y="1742649"/>
                  <a:pt x="2914375" y="1835724"/>
                  <a:pt x="2733552" y="1839191"/>
                </a:cubicBezTo>
                <a:cubicBezTo>
                  <a:pt x="2567783" y="1854725"/>
                  <a:pt x="2486834" y="1793206"/>
                  <a:pt x="2320960" y="1839191"/>
                </a:cubicBezTo>
                <a:cubicBezTo>
                  <a:pt x="2155086" y="1885176"/>
                  <a:pt x="1966856" y="1818415"/>
                  <a:pt x="1787017" y="1839191"/>
                </a:cubicBezTo>
                <a:cubicBezTo>
                  <a:pt x="1607178" y="1859967"/>
                  <a:pt x="1481307" y="1821140"/>
                  <a:pt x="1325884" y="1839191"/>
                </a:cubicBezTo>
                <a:cubicBezTo>
                  <a:pt x="1170461" y="1857242"/>
                  <a:pt x="1046847" y="1801286"/>
                  <a:pt x="840481" y="1839191"/>
                </a:cubicBezTo>
                <a:cubicBezTo>
                  <a:pt x="634115" y="1877096"/>
                  <a:pt x="519110" y="1782837"/>
                  <a:pt x="306538" y="1839191"/>
                </a:cubicBezTo>
                <a:cubicBezTo>
                  <a:pt x="146605" y="1837430"/>
                  <a:pt x="19692" y="1683901"/>
                  <a:pt x="0" y="1532653"/>
                </a:cubicBezTo>
                <a:cubicBezTo>
                  <a:pt x="-6195" y="1355214"/>
                  <a:pt x="14263" y="1233801"/>
                  <a:pt x="0" y="1111687"/>
                </a:cubicBezTo>
                <a:cubicBezTo>
                  <a:pt x="-14263" y="989573"/>
                  <a:pt x="25674" y="889496"/>
                  <a:pt x="0" y="678460"/>
                </a:cubicBezTo>
                <a:cubicBezTo>
                  <a:pt x="-25674" y="467424"/>
                  <a:pt x="15264" y="447896"/>
                  <a:pt x="0" y="306538"/>
                </a:cubicBezTo>
                <a:close/>
              </a:path>
              <a:path w="3040090" h="1839191" stroke="0" extrusionOk="0">
                <a:moveTo>
                  <a:pt x="0" y="306538"/>
                </a:moveTo>
                <a:cubicBezTo>
                  <a:pt x="-6285" y="129402"/>
                  <a:pt x="173991" y="-20862"/>
                  <a:pt x="306538" y="0"/>
                </a:cubicBezTo>
                <a:cubicBezTo>
                  <a:pt x="506562" y="-28564"/>
                  <a:pt x="620203" y="38979"/>
                  <a:pt x="719130" y="0"/>
                </a:cubicBezTo>
                <a:cubicBezTo>
                  <a:pt x="818057" y="-38979"/>
                  <a:pt x="971026" y="42808"/>
                  <a:pt x="1131723" y="0"/>
                </a:cubicBezTo>
                <a:cubicBezTo>
                  <a:pt x="1292420" y="-42808"/>
                  <a:pt x="1471327" y="36292"/>
                  <a:pt x="1568585" y="0"/>
                </a:cubicBezTo>
                <a:cubicBezTo>
                  <a:pt x="1665843" y="-36292"/>
                  <a:pt x="1904297" y="11065"/>
                  <a:pt x="2029718" y="0"/>
                </a:cubicBezTo>
                <a:cubicBezTo>
                  <a:pt x="2155139" y="-11065"/>
                  <a:pt x="2447953" y="12303"/>
                  <a:pt x="2733552" y="0"/>
                </a:cubicBezTo>
                <a:cubicBezTo>
                  <a:pt x="2880055" y="6290"/>
                  <a:pt x="3015394" y="95155"/>
                  <a:pt x="3040090" y="306538"/>
                </a:cubicBezTo>
                <a:cubicBezTo>
                  <a:pt x="3082957" y="410156"/>
                  <a:pt x="3005820" y="567759"/>
                  <a:pt x="3040090" y="715243"/>
                </a:cubicBezTo>
                <a:cubicBezTo>
                  <a:pt x="3074360" y="862727"/>
                  <a:pt x="3009031" y="943094"/>
                  <a:pt x="3040090" y="1136209"/>
                </a:cubicBezTo>
                <a:cubicBezTo>
                  <a:pt x="3071149" y="1329324"/>
                  <a:pt x="3013160" y="1424836"/>
                  <a:pt x="3040090" y="1532653"/>
                </a:cubicBezTo>
                <a:cubicBezTo>
                  <a:pt x="3049710" y="1697527"/>
                  <a:pt x="2858268" y="1859152"/>
                  <a:pt x="2733552" y="1839191"/>
                </a:cubicBezTo>
                <a:cubicBezTo>
                  <a:pt x="2588648" y="1885128"/>
                  <a:pt x="2423076" y="1785424"/>
                  <a:pt x="2223879" y="1839191"/>
                </a:cubicBezTo>
                <a:cubicBezTo>
                  <a:pt x="2024682" y="1892958"/>
                  <a:pt x="1993033" y="1836932"/>
                  <a:pt x="1787017" y="1839191"/>
                </a:cubicBezTo>
                <a:cubicBezTo>
                  <a:pt x="1581001" y="1841450"/>
                  <a:pt x="1524335" y="1786440"/>
                  <a:pt x="1301614" y="1839191"/>
                </a:cubicBezTo>
                <a:cubicBezTo>
                  <a:pt x="1078893" y="1891942"/>
                  <a:pt x="985160" y="1823335"/>
                  <a:pt x="816211" y="1839191"/>
                </a:cubicBezTo>
                <a:cubicBezTo>
                  <a:pt x="647262" y="1855047"/>
                  <a:pt x="513775" y="1812866"/>
                  <a:pt x="306538" y="1839191"/>
                </a:cubicBezTo>
                <a:cubicBezTo>
                  <a:pt x="103600" y="1853025"/>
                  <a:pt x="-13152" y="1672001"/>
                  <a:pt x="0" y="1532653"/>
                </a:cubicBezTo>
                <a:cubicBezTo>
                  <a:pt x="-28568" y="1349673"/>
                  <a:pt x="21618" y="1213631"/>
                  <a:pt x="0" y="1123948"/>
                </a:cubicBezTo>
                <a:cubicBezTo>
                  <a:pt x="-21618" y="1034266"/>
                  <a:pt x="7970" y="851407"/>
                  <a:pt x="0" y="727504"/>
                </a:cubicBezTo>
                <a:cubicBezTo>
                  <a:pt x="-7970" y="603601"/>
                  <a:pt x="28216" y="440403"/>
                  <a:pt x="0" y="306538"/>
                </a:cubicBezTo>
                <a:close/>
              </a:path>
            </a:pathLst>
          </a:custGeom>
          <a:ln w="7620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37" name="Групувати 36"/>
          <p:cNvGrpSpPr/>
          <p:nvPr/>
        </p:nvGrpSpPr>
        <p:grpSpPr>
          <a:xfrm>
            <a:off x="5792194" y="185377"/>
            <a:ext cx="3096334" cy="3496819"/>
            <a:chOff x="5792194" y="185377"/>
            <a:chExt cx="3096334" cy="3496819"/>
          </a:xfrm>
        </p:grpSpPr>
        <p:pic>
          <p:nvPicPr>
            <p:cNvPr id="29" name="Рисунок 28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92194" y="185377"/>
              <a:ext cx="3096334" cy="3496819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0023" y="909414"/>
              <a:ext cx="2007845" cy="2059963"/>
            </a:xfrm>
            <a:prstGeom prst="rect">
              <a:avLst/>
            </a:prstGeom>
          </p:spPr>
        </p:pic>
      </p:grpSp>
      <p:grpSp>
        <p:nvGrpSpPr>
          <p:cNvPr id="39" name="Групувати 38"/>
          <p:cNvGrpSpPr/>
          <p:nvPr/>
        </p:nvGrpSpPr>
        <p:grpSpPr>
          <a:xfrm>
            <a:off x="2818290" y="3484570"/>
            <a:ext cx="3118313" cy="3470911"/>
            <a:chOff x="2818290" y="3484570"/>
            <a:chExt cx="3118313" cy="3470911"/>
          </a:xfrm>
        </p:grpSpPr>
        <p:pic>
          <p:nvPicPr>
            <p:cNvPr id="31" name="Рисунок 30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18290" y="3484570"/>
              <a:ext cx="3118313" cy="3470911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7570" y="4170149"/>
              <a:ext cx="2044235" cy="2044235"/>
            </a:xfrm>
            <a:prstGeom prst="rect">
              <a:avLst/>
            </a:prstGeom>
          </p:spPr>
        </p:pic>
      </p:grpSp>
      <p:grpSp>
        <p:nvGrpSpPr>
          <p:cNvPr id="40" name="Групувати 39"/>
          <p:cNvGrpSpPr/>
          <p:nvPr/>
        </p:nvGrpSpPr>
        <p:grpSpPr>
          <a:xfrm>
            <a:off x="5742876" y="3522655"/>
            <a:ext cx="3096335" cy="3432825"/>
            <a:chOff x="5742876" y="3522655"/>
            <a:chExt cx="3096335" cy="3432825"/>
          </a:xfrm>
        </p:grpSpPr>
        <p:pic>
          <p:nvPicPr>
            <p:cNvPr id="32" name="Рисунок 31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5742876" y="3522655"/>
              <a:ext cx="3096335" cy="343282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07675" y="4170149"/>
              <a:ext cx="1989568" cy="2044235"/>
            </a:xfrm>
            <a:prstGeom prst="rect">
              <a:avLst/>
            </a:prstGeom>
          </p:spPr>
        </p:pic>
      </p:grpSp>
      <p:grpSp>
        <p:nvGrpSpPr>
          <p:cNvPr id="36" name="Групувати 35"/>
          <p:cNvGrpSpPr/>
          <p:nvPr/>
        </p:nvGrpSpPr>
        <p:grpSpPr>
          <a:xfrm>
            <a:off x="2877235" y="148857"/>
            <a:ext cx="3092651" cy="3569860"/>
            <a:chOff x="2877235" y="148857"/>
            <a:chExt cx="3092651" cy="3569860"/>
          </a:xfrm>
        </p:grpSpPr>
        <p:pic>
          <p:nvPicPr>
            <p:cNvPr id="28" name="Рисунок 27"/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877235" y="148857"/>
              <a:ext cx="3092651" cy="3569860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7516" y="968291"/>
              <a:ext cx="2040910" cy="2040910"/>
            </a:xfrm>
            <a:prstGeom prst="rect">
              <a:avLst/>
            </a:prstGeom>
          </p:spPr>
        </p:pic>
      </p:grpSp>
      <p:grpSp>
        <p:nvGrpSpPr>
          <p:cNvPr id="35" name="Групувати 34"/>
          <p:cNvGrpSpPr/>
          <p:nvPr/>
        </p:nvGrpSpPr>
        <p:grpSpPr>
          <a:xfrm>
            <a:off x="7910" y="148856"/>
            <a:ext cx="3104281" cy="3626457"/>
            <a:chOff x="7910" y="148856"/>
            <a:chExt cx="3104281" cy="3626457"/>
          </a:xfrm>
        </p:grpSpPr>
        <p:pic>
          <p:nvPicPr>
            <p:cNvPr id="27" name="Рисунок 26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7910" y="148856"/>
              <a:ext cx="3104281" cy="3626457"/>
            </a:xfrm>
            <a:prstGeom prst="rect">
              <a:avLst/>
            </a:prstGeom>
          </p:spPr>
        </p:pic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7636" y="909414"/>
              <a:ext cx="2027578" cy="2059963"/>
            </a:xfrm>
            <a:prstGeom prst="rect">
              <a:avLst/>
            </a:prstGeom>
          </p:spPr>
        </p:pic>
      </p:grpSp>
      <p:grpSp>
        <p:nvGrpSpPr>
          <p:cNvPr id="38" name="Групувати 37"/>
          <p:cNvGrpSpPr/>
          <p:nvPr/>
        </p:nvGrpSpPr>
        <p:grpSpPr>
          <a:xfrm>
            <a:off x="24023" y="3484570"/>
            <a:ext cx="3001336" cy="3470911"/>
            <a:chOff x="24023" y="3484570"/>
            <a:chExt cx="3001336" cy="347091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4" b="89976" l="9984" r="90218">
                          <a14:foregroundMark x1="89854" y1="70089" x2="89854" y2="70089"/>
                          <a14:foregroundMark x1="90218" y1="71746" x2="90218" y2="71746"/>
                          <a14:foregroundMark x1="90218" y1="79669" x2="90218" y2="7966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073" t="47144" r="7033" b="6965"/>
            <a:stretch>
              <a:fillRect/>
            </a:stretch>
          </p:blipFill>
          <p:spPr>
            <a:xfrm>
              <a:off x="24023" y="3484570"/>
              <a:ext cx="3001336" cy="3470911"/>
            </a:xfrm>
            <a:prstGeom prst="rect">
              <a:avLst/>
            </a:prstGeom>
          </p:spPr>
        </p:pic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113" y="4171228"/>
              <a:ext cx="2043156" cy="2043156"/>
            </a:xfrm>
            <a:prstGeom prst="rect">
              <a:avLst/>
            </a:prstGeom>
          </p:spPr>
        </p:pic>
      </p:grpSp>
      <p:sp>
        <p:nvSpPr>
          <p:cNvPr id="49" name="TextBox 48"/>
          <p:cNvSpPr txBox="1"/>
          <p:nvPr/>
        </p:nvSpPr>
        <p:spPr>
          <a:xfrm>
            <a:off x="9135961" y="818194"/>
            <a:ext cx="2740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Ішка-ішка-ішка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прокинулась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9057683" y="963290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Ес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у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фітнес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322915" y="835944"/>
            <a:ext cx="29709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чистить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вушка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017764" y="928830"/>
            <a:ext cx="2970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із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шафи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одягла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9081425" y="951431"/>
            <a:ext cx="336498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сан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їсть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круасан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9221777" y="818194"/>
            <a:ext cx="336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ас -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кішка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ходить в перший </a:t>
            </a:r>
            <a:r>
              <a:rPr lang="ru-RU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клас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7" name="Рисунок 5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267667" y="184820"/>
            <a:ext cx="2448490" cy="2448490"/>
          </a:xfrm>
          <a:prstGeom prst="rect">
            <a:avLst/>
          </a:prstGeom>
        </p:spPr>
      </p:pic>
      <p:pic>
        <p:nvPicPr>
          <p:cNvPr id="92" name="Picture 91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39200" y="2818130"/>
            <a:ext cx="339090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49" grpId="0"/>
      <p:bldP spid="49" grpId="1"/>
      <p:bldP spid="51" grpId="0"/>
      <p:bldP spid="51" grpId="1"/>
      <p:bldP spid="52" grpId="0"/>
      <p:bldP spid="52" grpId="1"/>
      <p:bldP spid="53" grpId="0"/>
      <p:bldP spid="53" grpId="1"/>
      <p:bldP spid="54" grpId="0"/>
      <p:bldP spid="54" grpId="1"/>
      <p:bldP spid="55" grpId="0"/>
      <p:bldP spid="55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52</Words>
  <Application>Microsoft Office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2024-05-01T19:11:00Z</dcterms:created>
  <dcterms:modified xsi:type="dcterms:W3CDTF">2024-11-11T08:38:59Z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223103DB54034566875DDDE7FA090E38_12</vt:lpwstr>
  </property>
  <property fmtid="{D5CDD505-2E9C-101B-9397-08002B2CF9AE}" pid="3" name="KSOProductBuildVer">
    <vt:lpwstr>1033-12.2.0.17119</vt:lpwstr>
  </property>
</Properties>
</file>