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421F3-7797-4488-AC4A-965D4763B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AD0D5B-21AE-454A-B546-B56711294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F1238-0DDB-43EB-9AFA-C05EFF41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23526-2280-424F-8485-12050129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57928-9E32-4EB9-8FC6-7386E144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7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71056-EEB6-4058-9BB4-438FC762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6D7AFB-B420-4DA8-BD6C-27B09400C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BF4D8E-BECD-41E7-8F09-90CCDA56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22659-52AE-48A2-B48C-0D65D4C6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0A1AC5-2539-4256-82AC-97BE1E41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173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74E4DC-3176-42F3-A5BD-38A4BA644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E6A134-6A11-40AB-8CDC-7085AB7E9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CEB02C-A9DE-4127-8449-2946211D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804F8-4729-46C8-AE78-F47E973E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7101B-CE50-4C73-850F-5A7301D7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549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6566F-CDBC-4E4B-96AF-D4208200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A134C-661C-45FE-A9B2-BA093D494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AEDC-0F02-4CD1-AE13-48CF7615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939EE-A71C-47CB-BBF5-33BD3639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740DE6-07DE-45E3-9B1F-F0F3B0E1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41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930EA-1230-4292-9E7A-09445DD0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5AD8F1-A973-4D09-A327-09D47DD6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66471-685A-4FB5-95A3-2B0470C8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607BB-2CEE-4519-A911-7CA7107B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96C84-08CD-47FD-ADD4-DED35885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66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C0DE9-ECC0-45D6-9E58-62CCCB48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B3FB6-01F5-46EC-9FB0-B4C4CF8AC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58423E-C3F3-4654-9FE5-36DE20ED5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8702CD-3631-4DD4-861E-6DD196F2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B58A99-8991-4DF0-B4FB-DAF326B3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BEDDB-AED3-492A-AEE7-7CC15A02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846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AF548-432B-4298-BDDE-E9733C05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64FF84-1434-4AB9-8FB3-A9ED8B3B0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D8EDB-2633-4CB1-9EBC-EB38DC14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4D94D8-B0EE-4465-9E55-A4ED820E3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467197-B9C9-4251-B76B-A36E62BA7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2715C7-A96E-4AE3-BD2C-0FFD50A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D5F93A-F289-4692-83B6-00370CC6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17353E-A2B7-4222-B795-9DCE9EAA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88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58753-5E28-40BE-9FCE-447F1467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49D532-397D-4947-95E6-A7798A9D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E578A1-92C6-4717-930D-02DD0073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790E3-A208-4D19-9F5B-3135C23A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593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156F75-8834-42D1-99CB-0D492C2D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950BCA-C1AA-4C01-885D-1674EF0B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01048-2D27-438F-80D6-6716F4C6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758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45AFF-0F5B-4DBA-9A95-1C442C63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C3980-D194-4355-B2E6-19D47C404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26C697-A5E6-4ADE-A933-6BB9050F4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2EB885-FC5A-4E5C-BE51-EB69B904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A201BE-59D8-4CF3-B546-10972567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81442-E47B-4B29-BDDB-CF01A5D7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711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39996-F7C7-4BFE-84A5-34FAE5D9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CA129B-FACD-4699-8356-E2C586370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5E5C5B-487F-4BA7-A1DD-F901FE93E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7E9C1-1B79-4FBA-AB3D-EFCBF545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E2D894-DE88-4E56-9A00-DF9B59CC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E6248B-CC41-4B23-BEE1-E1DDFC06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72370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910D2-A011-4959-83B4-FBB817FD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37C797-6931-41F4-B49F-7AC6273B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09C137-7E96-47F1-8F11-EF06AEB07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68CC4-8889-4D13-9AB0-85F28B2C8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9179EE-4E0B-48D2-A2E1-A296C561F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D1DFFC-9F39-4673-A46F-0B5AB4200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753528" y="2015613"/>
            <a:ext cx="4373698" cy="378542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6278C0F-C07F-1CC2-41AC-481672F052EE}"/>
              </a:ext>
            </a:extLst>
          </p:cNvPr>
          <p:cNvGrpSpPr/>
          <p:nvPr/>
        </p:nvGrpSpPr>
        <p:grpSpPr>
          <a:xfrm>
            <a:off x="6687816" y="2428271"/>
            <a:ext cx="2533147" cy="2941479"/>
            <a:chOff x="6941497" y="2428272"/>
            <a:chExt cx="2279466" cy="232724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63C6FF9-FF50-4217-A908-0C54B93D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497" y="2476050"/>
              <a:ext cx="2279466" cy="2279466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4DA072F-A33E-4771-9895-96A3EB7E1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642" y="2428272"/>
              <a:ext cx="1400240" cy="1413361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1BBE5A7-966B-E6C3-40A4-8347286150AC}"/>
              </a:ext>
            </a:extLst>
          </p:cNvPr>
          <p:cNvGrpSpPr/>
          <p:nvPr/>
        </p:nvGrpSpPr>
        <p:grpSpPr>
          <a:xfrm>
            <a:off x="6898168" y="2716842"/>
            <a:ext cx="2070173" cy="2217028"/>
            <a:chOff x="8513789" y="4263882"/>
            <a:chExt cx="1598282" cy="156791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6B1912F-A908-4D68-898B-C09C1B928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464" y="4263882"/>
              <a:ext cx="1553533" cy="1553533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5043924-4B01-407C-B3F4-21D84DDDC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465" y="4276585"/>
              <a:ext cx="1006889" cy="1006889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F2A9FC8-364A-463D-8C54-571C10F8C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254" b="93848" l="8594" r="89941">
                          <a14:foregroundMark x1="17773" y1="47266" x2="8594" y2="35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58"/>
            <a:stretch/>
          </p:blipFill>
          <p:spPr>
            <a:xfrm>
              <a:off x="8513789" y="4860963"/>
              <a:ext cx="1598282" cy="970834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1EDB2B3-5F51-0F35-3A91-91FA05973A59}"/>
              </a:ext>
            </a:extLst>
          </p:cNvPr>
          <p:cNvGrpSpPr/>
          <p:nvPr/>
        </p:nvGrpSpPr>
        <p:grpSpPr>
          <a:xfrm>
            <a:off x="6280780" y="2669197"/>
            <a:ext cx="3349604" cy="2926081"/>
            <a:chOff x="9032829" y="321732"/>
            <a:chExt cx="3349604" cy="2926081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0F03F72-14DE-4562-847F-D9C67881A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829" y="735610"/>
              <a:ext cx="3349604" cy="251220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A2CA0860-EA07-45DF-A475-FB25981B1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900" y="321732"/>
              <a:ext cx="1047975" cy="1047975"/>
            </a:xfrm>
            <a:prstGeom prst="rect">
              <a:avLst/>
            </a:prstGeom>
          </p:spPr>
        </p:pic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FA2D5B5F-C947-4EBB-89CF-99EA815395F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7128" y="86062"/>
            <a:ext cx="893403" cy="96638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F915291-E9BC-95A9-2EB6-A4DA7319ABF9}"/>
              </a:ext>
            </a:extLst>
          </p:cNvPr>
          <p:cNvGrpSpPr/>
          <p:nvPr/>
        </p:nvGrpSpPr>
        <p:grpSpPr>
          <a:xfrm>
            <a:off x="6816792" y="2613471"/>
            <a:ext cx="2423770" cy="2423770"/>
            <a:chOff x="5510625" y="4697847"/>
            <a:chExt cx="2423770" cy="242377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FE68EA2-0EEC-41D0-8402-987A9FA33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0625" y="4697847"/>
              <a:ext cx="2423770" cy="242377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CE1AB7A-0A3E-4574-A072-78D1799E4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39421">
              <a:off x="5862849" y="5185128"/>
              <a:ext cx="1329824" cy="1329824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6D7A5E7-18CB-706D-680C-F6E61A55ADE8}"/>
              </a:ext>
            </a:extLst>
          </p:cNvPr>
          <p:cNvGrpSpPr/>
          <p:nvPr/>
        </p:nvGrpSpPr>
        <p:grpSpPr>
          <a:xfrm>
            <a:off x="6863100" y="2549305"/>
            <a:ext cx="2383679" cy="2374397"/>
            <a:chOff x="6185220" y="675615"/>
            <a:chExt cx="1968748" cy="195462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74B85B-E53E-47F7-BD86-901457198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9341" y="675615"/>
              <a:ext cx="1954627" cy="1954627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5A64BB4E-2E01-CCB9-EF0E-1FB473093365}"/>
                </a:ext>
              </a:extLst>
            </p:cNvPr>
            <p:cNvGrpSpPr/>
            <p:nvPr/>
          </p:nvGrpSpPr>
          <p:grpSpPr>
            <a:xfrm>
              <a:off x="6185220" y="877816"/>
              <a:ext cx="1965840" cy="1743264"/>
              <a:chOff x="5935645" y="943161"/>
              <a:chExt cx="1965840" cy="1743264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3FDB6173-FD67-400F-B193-006431A55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440197">
                <a:off x="6262308" y="943161"/>
                <a:ext cx="1219944" cy="1098227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286015B-86E0-4CA4-AFB4-03D29B003E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41198" b="94251" l="9940" r="89940">
                            <a14:foregroundMark x1="44311" y1="62635" x2="50299" y2="76886"/>
                            <a14:foregroundMark x1="68623" y1="75329" x2="20120" y2="71497"/>
                            <a14:foregroundMark x1="20120" y1="71497" x2="15689" y2="69581"/>
                            <a14:foregroundMark x1="18204" y1="56048" x2="9940" y2="41198"/>
                            <a14:foregroundMark x1="26946" y1="47545" x2="22156" y2="45629"/>
                            <a14:foregroundMark x1="20479" y1="44192" x2="17006" y2="42515"/>
                            <a14:foregroundMark x1="42994" y1="50778" x2="53413" y2="50419"/>
                            <a14:foregroundMark x1="57605" y1="50898" x2="63593" y2="50778"/>
                            <a14:foregroundMark x1="69581" y1="48743" x2="74850" y2="46467"/>
                            <a14:foregroundMark x1="78443" y1="44311" x2="79880" y2="42754"/>
                            <a14:foregroundMark x1="77844" y1="43713" x2="74012" y2="46826"/>
                            <a14:backgroundMark x1="37605" y1="46587" x2="24910" y2="42395"/>
                          </a14:backgroundRemoval>
                        </a14:imgEffect>
                      </a14:imgLayer>
                    </a14:imgProps>
                  </a:ext>
                </a:extLst>
              </a:blip>
              <a:srcRect t="42619"/>
              <a:stretch/>
            </p:blipFill>
            <p:spPr>
              <a:xfrm>
                <a:off x="5935645" y="1572058"/>
                <a:ext cx="1965840" cy="1114367"/>
              </a:xfrm>
              <a:prstGeom prst="rect">
                <a:avLst/>
              </a:prstGeom>
            </p:spPr>
          </p:pic>
        </p:grp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641B7EF-5F6F-0243-283C-E343A3797462}"/>
              </a:ext>
            </a:extLst>
          </p:cNvPr>
          <p:cNvGrpSpPr/>
          <p:nvPr/>
        </p:nvGrpSpPr>
        <p:grpSpPr>
          <a:xfrm>
            <a:off x="6888957" y="2506829"/>
            <a:ext cx="2079929" cy="2079929"/>
            <a:chOff x="10673737" y="2766827"/>
            <a:chExt cx="2079929" cy="207992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2AF8232-4287-4085-8AC7-ED5DAC8FE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73737" y="2766827"/>
              <a:ext cx="2079929" cy="2079929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9E3F3A47-9602-4D60-BC29-F975E9538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75885" y="3292957"/>
              <a:ext cx="1107150" cy="110715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BE7DCF-479D-923D-3EFD-479A1EC9D1D2}"/>
              </a:ext>
            </a:extLst>
          </p:cNvPr>
          <p:cNvGrpSpPr/>
          <p:nvPr/>
        </p:nvGrpSpPr>
        <p:grpSpPr>
          <a:xfrm>
            <a:off x="6304563" y="2585636"/>
            <a:ext cx="3385152" cy="3026243"/>
            <a:chOff x="3072269" y="1921745"/>
            <a:chExt cx="3385152" cy="3026243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EC91BBE-135B-48C4-942E-117654C68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269" y="2409124"/>
              <a:ext cx="3385152" cy="253886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0B1C6FA3-DF55-47A7-979B-D4C3E56F8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1863" y="1921745"/>
              <a:ext cx="1351447" cy="1351447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5F3C822-EF4D-46DB-B3B8-86921F53DDD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35" y="1497637"/>
            <a:ext cx="4821371" cy="4821371"/>
          </a:xfrm>
          <a:prstGeom prst="rect">
            <a:avLst/>
          </a:prstGeom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5253" y="2488659"/>
            <a:ext cx="34099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</cp:lastModifiedBy>
  <cp:revision>10</cp:revision>
  <dcterms:created xsi:type="dcterms:W3CDTF">2024-08-08T20:37:24Z</dcterms:created>
  <dcterms:modified xsi:type="dcterms:W3CDTF">2024-08-09T12:48:38Z</dcterms:modified>
</cp:coreProperties>
</file>