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48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0C164-4D5A-438B-BC6B-A123766CAFAD}" type="datetimeFigureOut">
              <a:rPr lang="uk-UA" smtClean="0"/>
              <a:t>18.11.2024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97739-3D12-4D64-8770-31ABC40395C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3362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97739-3D12-4D64-8770-31ABC40395C9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320709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94CB8F-7CA7-D921-BD91-D76C40FF39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4E84AFA-19E1-FF3A-7BB5-4EE533DA8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256FF0-586A-8C9A-EE7F-AA5E8554B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385318-763A-2DF6-2E38-CC84FABE5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2CC1C7-6A3C-A157-0AE1-B08C414F2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04662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2E8C8A-37E9-8A94-CC56-1F9D1E13B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232F30-6730-DCAD-E46A-9D2860BF9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82234-C35A-1A3A-92B4-531A77FF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DC95D5-B4E7-FEAD-BBD5-B2B718BDD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CA6ECB-6D87-866F-F137-F877B08E6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4731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AA4E8C8-636E-9CA5-77C7-4EEF029B2C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1CB05F-2C51-DBB7-0C53-DCDD095A34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14FD5-3582-F16A-78F9-2E590B03B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AE30A6-BB83-984C-6561-FC756693E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6961BF-CFBF-A5D9-3DD2-31198BA08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7468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ECD30-B563-095B-BE3E-447D27906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A39120-40AE-7789-A96F-BC1A873BC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A23018-B49C-D392-5C63-6C5B131AD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0124B7-6821-2250-F0B3-A1C5B95C5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CCB054-8455-509E-C20B-7EA57B985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920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E3C43-9D44-C9F8-5D01-B6781EA8D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F93825-712E-8CDB-9067-F3C722A9E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B58BC2-B25B-C026-315F-8015ACFB4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CE72F9-5CCE-E0C7-6B3B-A29C7216D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B70607-47D9-0E09-5564-DFF8EC123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7437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4E405-74DE-E9B7-6B5C-7C62D457B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9FDBE0-21C0-3353-507C-58B3B2A216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D4C859-F4C7-3C87-ADBA-EBEDAD1BB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1F026F-8275-3143-F800-1D85B6D91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881130-3537-9276-4568-79B792D85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4D2B2E-2628-F86F-CD91-F549BB9A5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2022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6A5308-69C9-41BA-2E14-8149E095A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B1D824-27BB-A375-387D-4C73906AC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355138-C632-D61B-AE65-8202D9577B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2F45998-4635-C462-D5F4-649F422B31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8FC5822-F533-62E4-B0FD-F0FB1449DE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3045260-574F-9CC5-455A-9C1F19BB1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870035B-7F9A-645E-8859-76AE26721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14B3CF1-8D1E-3EE1-7B9C-5D8878476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79563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8126F-0B87-AAC0-5CDE-E28127F73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86A0A31-2776-68E5-7581-61B3548A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40FAEEA-76FA-43C2-9F11-053AEEE5E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B2759A0-9BA1-4422-E0F8-60E070328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62071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432D34F-DE3E-926F-B492-8D543EF29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734740F-62D4-6300-B798-AB2D13AE3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588BF9-D797-C703-E6C8-C8AA07895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36404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38941E-A5C4-7D16-98FA-DB1CDB324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0D32A9-462A-05F9-5B4C-20B9BF906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8A5057-C2B3-2B01-4CD9-56506AFE3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D93A6F-967E-0350-C556-C6F1C9088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16EA6E-5348-163F-A129-10B0871FF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DF107A-C9FC-C844-5915-081E718A2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96895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3D3B86-AD9C-FE57-E607-358803AA9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A09D64C-8BE6-9866-E6CA-C353868518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484716A-9AB5-BB02-F1D3-DA841D2AFD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E3B9ED-8EA4-209E-4E1A-0455C9AAA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8B5370-8955-ED69-5402-B4E9230A8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E914A6-BF28-2E3A-EE11-EEB3DE906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714398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2DB8B7-EA48-62D3-2F47-4EB83A8F2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1BD4CF-6589-EFCE-D6EC-A835D23D9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F70CBE-5061-26CF-E655-911F4C5999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58DF32-BC6D-39C3-913A-33275EBC93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BCB42E-BD66-FF4A-B08B-B3B1798BD4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582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370300-3A05-7C22-A0B2-55973AE91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4C03E4A-3D60-351F-CAD6-8EF43DFDFA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F49CAB24-732E-AEF6-2310-E17BD65B36B8}"/>
              </a:ext>
            </a:extLst>
          </p:cNvPr>
          <p:cNvSpPr/>
          <p:nvPr/>
        </p:nvSpPr>
        <p:spPr>
          <a:xfrm>
            <a:off x="2665705" y="2363215"/>
            <a:ext cx="4824769" cy="44218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B5A4D56-76E0-6DE2-D4ED-833BCFFBD6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759" y="2475445"/>
            <a:ext cx="3481740" cy="3538492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0035C359-701D-4FC0-B21A-F5F68164B883}"/>
              </a:ext>
            </a:extLst>
          </p:cNvPr>
          <p:cNvSpPr/>
          <p:nvPr/>
        </p:nvSpPr>
        <p:spPr>
          <a:xfrm>
            <a:off x="603315" y="454271"/>
            <a:ext cx="9262046" cy="16546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A12E81-4A04-A43C-1E6C-BF3F7E793E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113" y="456139"/>
            <a:ext cx="1241084" cy="15133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D304D1-A420-0FC4-587A-9CC59FD721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4648" y="639435"/>
            <a:ext cx="1266316" cy="132051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DC772FC-208A-7BBE-B707-447281FC159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8341"/>
          <a:stretch/>
        </p:blipFill>
        <p:spPr>
          <a:xfrm>
            <a:off x="3732653" y="391968"/>
            <a:ext cx="1785933" cy="16417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53B1D42-ACD8-2FE7-CB4D-7CFDC1CA5E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835" y="587844"/>
            <a:ext cx="1087160" cy="147619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00CD4E4-E856-9BC4-B7D3-4DDC0FED95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72198" y="385290"/>
            <a:ext cx="1668065" cy="172366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6B02F4B-0E8F-0BF5-FF86-266FF2E3FF7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21340" y="41370"/>
            <a:ext cx="2466144" cy="247557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59EBA07-5F88-0FBC-20CF-07806B32B25C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t="3367"/>
          <a:stretch/>
        </p:blipFill>
        <p:spPr>
          <a:xfrm>
            <a:off x="4392764" y="3257957"/>
            <a:ext cx="3115326" cy="377628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9CC818A-DEBB-CB83-6892-96090DAF798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82145" y="3256637"/>
            <a:ext cx="2981202" cy="285927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32D70F9-0509-7615-DE90-E78EF90EA5B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30076" y="4277971"/>
            <a:ext cx="2359356" cy="238374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C359DEC-C843-6700-DC26-07DE4FB170C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77719" y="2857922"/>
            <a:ext cx="3182388" cy="317629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DBCABC1-097E-3E70-3E67-E665BF8FC9D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9565652">
            <a:off x="2948656" y="2227820"/>
            <a:ext cx="4383404" cy="3987130"/>
          </a:xfrm>
          <a:prstGeom prst="rect">
            <a:avLst/>
          </a:prstGeom>
        </p:spPr>
      </p:pic>
      <p:pic>
        <p:nvPicPr>
          <p:cNvPr id="24" name="Picture 9" descr="C:\Users\larin\Desktop\Новая папка (2)\Новая папка\hello_html_64789308.png">
            <a:extLst>
              <a:ext uri="{FF2B5EF4-FFF2-40B4-BE49-F238E27FC236}">
                <a16:creationId xmlns:a16="http://schemas.microsoft.com/office/drawing/2014/main" id="{86AEE162-F231-F4CD-C255-4E500226A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6296">
            <a:off x="3005041" y="2966436"/>
            <a:ext cx="2605529" cy="255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C:\Users\larin\Desktop\Новая папка (2)\Новая папка\hello_html_4f02564f.png">
            <a:extLst>
              <a:ext uri="{FF2B5EF4-FFF2-40B4-BE49-F238E27FC236}">
                <a16:creationId xmlns:a16="http://schemas.microsoft.com/office/drawing/2014/main" id="{30E80A6B-0974-AB28-B760-109D8FC9F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076" y="4257695"/>
            <a:ext cx="2373734" cy="239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1" descr="C:\Users\larin\Desktop\Новая папка (2)\Новая папка\png-transparent-drawing-coloring-book-line-art-pear-white-room-monochrome.png">
            <a:extLst>
              <a:ext uri="{FF2B5EF4-FFF2-40B4-BE49-F238E27FC236}">
                <a16:creationId xmlns:a16="http://schemas.microsoft.com/office/drawing/2014/main" id="{8C754CF8-7734-E05A-56F7-22EBC528A2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74"/>
          <a:stretch/>
        </p:blipFill>
        <p:spPr bwMode="auto">
          <a:xfrm>
            <a:off x="3350806" y="3270878"/>
            <a:ext cx="3012541" cy="286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C:\Users\larin\Desktop\Новая папка (2)\Новая папка\img_479279.png">
            <a:extLst>
              <a:ext uri="{FF2B5EF4-FFF2-40B4-BE49-F238E27FC236}">
                <a16:creationId xmlns:a16="http://schemas.microsoft.com/office/drawing/2014/main" id="{44B858B0-8E0F-83D3-2E2F-B583A1DE5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37715">
            <a:off x="4464940" y="3498132"/>
            <a:ext cx="2588027" cy="195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larin\Desktop\Новая папка (2)\Новая папка\wnp-logo.png">
            <a:extLst>
              <a:ext uri="{FF2B5EF4-FFF2-40B4-BE49-F238E27FC236}">
                <a16:creationId xmlns:a16="http://schemas.microsoft.com/office/drawing/2014/main" id="{B078E02E-82D9-D64E-3AD4-67F76C038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2131">
            <a:off x="4811771" y="3329461"/>
            <a:ext cx="2276005" cy="344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 descr="C:\Users\larin\Desktop\Новая папка (2)\Новая папка\Banan_5833.png">
            <a:extLst>
              <a:ext uri="{FF2B5EF4-FFF2-40B4-BE49-F238E27FC236}">
                <a16:creationId xmlns:a16="http://schemas.microsoft.com/office/drawing/2014/main" id="{B6721637-80C1-DE2F-3E02-A0E8645B7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67588">
            <a:off x="3320477" y="2781744"/>
            <a:ext cx="3659709" cy="284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80D0BD1-DEE5-B7F2-1CC3-412C06B4B987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78350" y="5993230"/>
            <a:ext cx="761886" cy="829725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FC9E8CAA-323B-4717-F6AD-095C4929D533}"/>
              </a:ext>
            </a:extLst>
          </p:cNvPr>
          <p:cNvSpPr/>
          <p:nvPr/>
        </p:nvSpPr>
        <p:spPr>
          <a:xfrm>
            <a:off x="2676700" y="2364783"/>
            <a:ext cx="4824769" cy="44218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ACDB0BE-6754-D407-B2DD-6B372250081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-664"/>
          <a:stretch/>
        </p:blipFill>
        <p:spPr>
          <a:xfrm>
            <a:off x="2799194" y="2083429"/>
            <a:ext cx="4636133" cy="4725276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040738" y="2902235"/>
            <a:ext cx="375285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95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Mykola Kovalenko</dc:creator>
  <cp:lastModifiedBy>Людмила Коваленко</cp:lastModifiedBy>
  <cp:revision>11</cp:revision>
  <dcterms:created xsi:type="dcterms:W3CDTF">2024-11-17T17:30:39Z</dcterms:created>
  <dcterms:modified xsi:type="dcterms:W3CDTF">2024-11-17T23:51:53Z</dcterms:modified>
</cp:coreProperties>
</file>