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microsoft.com/office/2007/relationships/hdphoto" Target="../media/hdphoto12.wdp"/><Relationship Id="rId30" Type="http://schemas.openxmlformats.org/officeDocument/2006/relationships/image" Target="../media/image17.png"/><Relationship Id="rId31" Type="http://schemas.microsoft.com/office/2007/relationships/hdphoto" Target="../media/hdphoto13.wdp"/><Relationship Id="rId32" Type="http://schemas.openxmlformats.org/officeDocument/2006/relationships/image" Target="../media/image18.png"/><Relationship Id="rId33" Type="http://schemas.microsoft.com/office/2007/relationships/hdphoto" Target="../media/hdphoto14.wdp"/><Relationship Id="rId34" Type="http://schemas.openxmlformats.org/officeDocument/2006/relationships/image" Target="../media/image19.png"/><Relationship Id="rId35" Type="http://schemas.microsoft.com/office/2007/relationships/hdphoto" Target="../media/hdphoto15.wdp"/><Relationship Id="rId36" Type="http://schemas.openxmlformats.org/officeDocument/2006/relationships/image" Target="../media/image20.png"/><Relationship Id="rId37" Type="http://schemas.openxmlformats.org/officeDocument/2006/relationships/image" Target="../media/image21.png"/><Relationship Id="rId3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990732" y="6278661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вовни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990732" y="3958236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металу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0" name="Picture 219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7973" y="1988638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4E45-6335-4700-8BD4-09E0428FCBD8}"/>
</file>

<file path=customXml/itemProps2.xml><?xml version="1.0" encoding="utf-8"?>
<ds:datastoreItem xmlns:ds="http://schemas.openxmlformats.org/officeDocument/2006/customXml" ds:itemID="{8919B332-D17D-491A-B855-6F49963E89D1}"/>
</file>

<file path=customXml/itemProps3.xml><?xml version="1.0" encoding="utf-8"?>
<ds:datastoreItem xmlns:ds="http://schemas.openxmlformats.org/officeDocument/2006/customXml" ds:itemID="{E59F0705-1970-47D7-9AC4-68DA3EE993E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2024-04-17T17:27:45Z</dcterms:created>
  <dcterms:modified xsi:type="dcterms:W3CDTF">2024-12-16T11:46:10Z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