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21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microsoft.com/office/2007/relationships/hdphoto" Target="../media/image25.wdp"/><Relationship Id="rId26" Type="http://schemas.openxmlformats.org/officeDocument/2006/relationships/slideLayout" Target="../slideLayouts/slideLayout1.xml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рямокутник: округлені кути 5"/>
          <p:cNvSpPr/>
          <p:nvPr/>
        </p:nvSpPr>
        <p:spPr>
          <a:xfrm>
            <a:off x="85340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: округлені кути 5"/>
          <p:cNvSpPr/>
          <p:nvPr/>
        </p:nvSpPr>
        <p:spPr>
          <a:xfrm>
            <a:off x="11688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78993"/>
            <a:ext cx="966995" cy="9790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23" y="3689461"/>
            <a:ext cx="2483294" cy="2483294"/>
          </a:xfrm>
          <a:prstGeom prst="rect">
            <a:avLst/>
          </a:prstGeom>
          <a:effectLst>
            <a:glow rad="442839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18533"/>
          <a:stretch>
            <a:fillRect/>
          </a:stretch>
        </p:blipFill>
        <p:spPr>
          <a:xfrm rot="1606035">
            <a:off x="9168547" y="3859908"/>
            <a:ext cx="1437891" cy="24086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lopata 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24" r="10783"/>
          <a:stretch>
            <a:fillRect/>
          </a:stretch>
        </p:blipFill>
        <p:spPr>
          <a:xfrm rot="1436301">
            <a:off x="376600" y="209244"/>
            <a:ext cx="702559" cy="94367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2" name="samolet 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7" b="12213"/>
          <a:stretch>
            <a:fillRect/>
          </a:stretch>
        </p:blipFill>
        <p:spPr>
          <a:xfrm>
            <a:off x="2437540" y="1686693"/>
            <a:ext cx="1070548" cy="79157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kapusta Рисунок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20" y="1593050"/>
            <a:ext cx="917725" cy="92142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4" name="avtobus 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1" b="15561"/>
          <a:stretch>
            <a:fillRect/>
          </a:stretch>
        </p:blipFill>
        <p:spPr>
          <a:xfrm>
            <a:off x="6057624" y="1670214"/>
            <a:ext cx="1281423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5" name="vertole Рисунок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 b="14646"/>
          <a:stretch>
            <a:fillRect/>
          </a:stretch>
        </p:blipFill>
        <p:spPr>
          <a:xfrm>
            <a:off x="8859393" y="275242"/>
            <a:ext cx="1011086" cy="79157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6" name="tigr Рисунок 1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5" t="16303" r="11991" b="11305"/>
          <a:stretch>
            <a:fillRect/>
          </a:stretch>
        </p:blipFill>
        <p:spPr>
          <a:xfrm>
            <a:off x="7963622" y="1544500"/>
            <a:ext cx="1013901" cy="92031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7" name="begemot Рисунок 1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2212" y="1569435"/>
            <a:ext cx="968654" cy="96865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8" name="dom Рисунок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2" y="1535894"/>
            <a:ext cx="909872" cy="909872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9" name="divan Рисунок 18" descr="C:\Users\yanag\OneDrive\Робочий стіл\Без назви-2.pngБез назви-2"/>
          <p:cNvPicPr>
            <a:picLocks noChangeAspect="1"/>
          </p:cNvPicPr>
          <p:nvPr/>
        </p:nvPicPr>
        <p:blipFill rotWithShape="1">
          <a:blip r:embed="rId18"/>
          <a:srcRect t="3677" b="3677"/>
          <a:stretch>
            <a:fillRect/>
          </a:stretch>
        </p:blipFill>
        <p:spPr>
          <a:xfrm>
            <a:off x="3488065" y="321424"/>
            <a:ext cx="928047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krokodil Рисунок 19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7" b="8936"/>
          <a:stretch>
            <a:fillRect/>
          </a:stretch>
        </p:blipFill>
        <p:spPr>
          <a:xfrm>
            <a:off x="5315951" y="291835"/>
            <a:ext cx="881645" cy="696036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1" name="medved Рисунок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09" y="196996"/>
            <a:ext cx="885713" cy="885713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2" name="dush Рисунок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66" y="211722"/>
            <a:ext cx="805844" cy="80584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783">
            <a:off x="11174739" y="1550575"/>
            <a:ext cx="914312" cy="90815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23" y="196996"/>
            <a:ext cx="3357420" cy="33574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7949" l="0" r="95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21" r="12031"/>
          <a:stretch>
            <a:fillRect/>
          </a:stretch>
        </p:blipFill>
        <p:spPr>
          <a:xfrm>
            <a:off x="1900364" y="134576"/>
            <a:ext cx="764275" cy="99843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408375" y="3381777"/>
            <a:ext cx="33718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76145 0.5379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73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2747 0.421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58867 0.3067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237 0.6145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42396 0.33796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2823 0.6092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0.26836 0.30741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43295 0.58935 " pathEditMode="relative" rAng="0" ptsTypes="AA">
                                      <p:cBhvr>
                                        <p:cTn id="62" dur="3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00638 0.34421 " pathEditMode="relative" rAng="0" ptsTypes="AA">
                                      <p:cBhvr>
                                        <p:cTn id="70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69558 0.60533 " pathEditMode="relative" rAng="0" ptsTypes="AA">
                                      <p:cBhvr>
                                        <p:cTn id="78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9" y="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0.00648 L -0.75417 0.41181 " pathEditMode="relative" rAng="0" ptsTypes="AA">
                                      <p:cBhvr>
                                        <p:cTn id="86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78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00729 0.5919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12305 0.33982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5924 0.52986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AEEBB8-14D5-4F82-AAF1-97FCBB37B979}"/>
</file>

<file path=customXml/itemProps2.xml><?xml version="1.0" encoding="utf-8"?>
<ds:datastoreItem xmlns:ds="http://schemas.openxmlformats.org/officeDocument/2006/customXml" ds:itemID="{BE44BA2C-546B-47E4-A858-8404F670E307}"/>
</file>

<file path=customXml/itemProps3.xml><?xml version="1.0" encoding="utf-8"?>
<ds:datastoreItem xmlns:ds="http://schemas.openxmlformats.org/officeDocument/2006/customXml" ds:itemID="{9097ED6B-E1BD-4F5A-9626-19581AA8E2E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15</cp:revision>
  <dcterms:created xsi:type="dcterms:W3CDTF">2024-12-01T03:03:00Z</dcterms:created>
  <dcterms:modified xsi:type="dcterms:W3CDTF">2025-05-07T12:56:54Z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14BEC534E82F4CB9B4BB800EEAD562F2_12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