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542" y="0"/>
            <a:ext cx="123210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50" y="711929"/>
            <a:ext cx="7545320" cy="4810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9" y="1074796"/>
            <a:ext cx="1579001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411" y="995541"/>
            <a:ext cx="1700931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27209"/>
            <a:ext cx="1469263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809" y="3550553"/>
            <a:ext cx="1664352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675" y="3616669"/>
            <a:ext cx="1371719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579" y="3586186"/>
            <a:ext cx="1432684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004" y="1099181"/>
            <a:ext cx="1743607" cy="172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987" y="1099181"/>
            <a:ext cx="1743607" cy="172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5308" y="1111654"/>
            <a:ext cx="1743607" cy="1725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809" y="3370839"/>
            <a:ext cx="1880881" cy="186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4430" y="3380672"/>
            <a:ext cx="1743607" cy="1725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4003" y="3409543"/>
            <a:ext cx="1743607" cy="17253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92054" y="0"/>
            <a:ext cx="764488" cy="711929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15350" y="2159000"/>
            <a:ext cx="336232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3</cp:revision>
  <dcterms:created xsi:type="dcterms:W3CDTF">2024-04-14T12:49:00Z</dcterms:created>
  <dcterms:modified xsi:type="dcterms:W3CDTF">2024-07-09T21:15:06Z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DDA72A7CA71E46C9844110EE5AA5EF5E_12</vt:lpwstr>
  </property>
  <property fmtid="{D5CDD505-2E9C-101B-9397-08002B2CF9AE}" pid="3" name="KSOProductBuildVer">
    <vt:lpwstr>1033-12.2.0.17119</vt:lpwstr>
  </property>
</Properties>
</file>