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10" d="100"/>
          <a:sy n="10" d="100"/>
        </p:scale>
        <p:origin x="3828" y="20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E3081D-552E-E290-9E5D-48BFB706A6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4D4929-9274-BC36-157D-A5FE8604D6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9095CD-33EC-22BB-33B2-D593019C2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AE9B62-83C5-B4B7-A671-ABC4F56CA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6F5B88-97F0-8677-09AF-0F5C1E47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3824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C1BD85-CBE1-21C4-AF11-D74C344C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1B350B-3FBA-A245-972C-4D0E2E6FF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B87052-783F-C603-9E90-61ED7B64E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AA2F92-A0CA-5BB5-6804-DD4BEC53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A0C8C4-F667-A6F6-3768-6764A93E7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15298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36FCF35-4B6C-1483-865A-2413E4EF1B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4A4A88-359D-3DC1-CDE5-E12EB73AB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B93EE7-5F00-2AB6-D513-9F53C379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CD5269-80BC-5595-2A3F-097B9F35E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BF53B00-B12D-6F46-2AFF-6B2773342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9285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5407C0-1CB1-79BF-312F-481EFD4BE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B1085-DB38-8E4C-0373-48672EEFA3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894BD6-F705-7873-3C9E-D4E5C2C58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7F17D5-F24D-CB49-5D14-F12490E1D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2AE821-FE4A-B7E6-E9C5-EADA0900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606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F0C904-BAC9-730A-78DB-7BB1CD346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1B0580-451F-A650-3552-C1AC8325A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29523B-BFB6-9CFB-C3B5-3E388EE44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87EC6B-B9D0-305E-6154-799E05066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043702-0DC6-C561-2D5F-797F2EFD2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41407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3BBB4C-1207-EC74-42DE-6EA7316F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D60091-431D-9842-4D1E-B90CD1D213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B6DA21-2D0A-9B43-D3E7-59F35BCC11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EFDF83-C918-CBEF-C71C-FC55DA64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2BDAA33-28C1-C9B1-A9FB-DDDC4A5CC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8E262A-A6CF-DBD5-9F91-ED8F6701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71812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1C3613-B8D5-C48E-027F-EB5779B75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EE7F8-A8C8-BBE6-B130-43AE4E4EB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E084527-A84E-D33A-8D87-0DCAC72127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BDFE84D-20A0-190A-F336-9772498CF8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9C9A1D-4615-C7CF-9B67-A8E1565A17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9C089E-2ECF-5B4A-40E1-022339905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9076D2F-D64B-2D18-0D0A-24A65011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5C79947-D233-9699-A3FA-32DC77897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0657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11E76-72A5-59CF-9DBC-29E490C2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6F7F4C2-1CE2-0957-52BD-4F448DD7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60A63EF-2049-13FC-152E-074ADA5D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F2CA64E-A1D2-29A9-3FB6-70CC005B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1682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3B9DF-9B8E-D65E-E4E8-63A46796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AB3BCA-1891-EC01-555B-21C45FC11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BCB2608-34E1-6A6B-5808-2D1EAC2A7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647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8429DA-7451-0044-26CB-31881C0C8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E0A196-697B-310A-0E86-3A5BBFCD3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2DFBF9A-5DFE-0AF2-E1E9-28DA8EFD8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880A88-7414-F635-2303-D788D63B10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5EBA2D-D784-FCA9-9F12-525BF825E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631AD0-9A35-8C61-3A3D-58B15DE7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38589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747FA7-3A54-EEAC-3C84-78B2177BD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DA1540-F87C-D7EC-EBAD-C6D35C0D83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7F84FE-4ACF-6236-6AF6-21393EDADD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6894814-4B18-048B-E284-8EFC55C08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51A4AD-2BD2-125F-3530-252D1579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531C0A-38C1-18D4-9E84-22BA639C4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153571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1FF111-2BD2-DC85-C8B0-86B09C8FB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62166F7-4C9E-B55B-3133-CB7804AA8A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74583A5-BBDC-D8A8-4219-507E18D7DE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F5AD26-FB81-4BF6-9A7B-3E690D4449E7}" type="datetimeFigureOut">
              <a:rPr lang="ru-UA" smtClean="0"/>
              <a:t>24.02.2025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4146DA-0834-8EDD-4A1A-04D7E4C234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662CB1-2654-6049-3CDD-F9E53B92B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1B8D67-6685-4D6D-A457-559D8EC4DBC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5738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8588EF9-BC8A-6CB6-A2B6-DDDEA17D3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82BC67C-1EEA-7898-A50B-B1E0550FB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7224" y="5767000"/>
            <a:ext cx="1009182" cy="1018948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15A19263-61B4-F605-C6E6-120FD9B997C4}"/>
              </a:ext>
            </a:extLst>
          </p:cNvPr>
          <p:cNvSpPr/>
          <p:nvPr/>
        </p:nvSpPr>
        <p:spPr>
          <a:xfrm>
            <a:off x="218016" y="1129962"/>
            <a:ext cx="8238999" cy="381970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4" name="Рисунок 13" descr="Изображение выглядит как колесо, транспортное средство, Наземный транспорт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2C7373-3A31-C392-CAA6-A1FFEE95A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0" t="20502" r="14175" b="23424"/>
          <a:stretch/>
        </p:blipFill>
        <p:spPr>
          <a:xfrm flipH="1">
            <a:off x="167694" y="2197727"/>
            <a:ext cx="2204220" cy="172106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, самолет, транспортное средство, Путешествие по воздуху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769B2F5-D350-087D-E4D8-769C5212D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702" y="1990725"/>
            <a:ext cx="2449720" cy="244972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транспортное средство, суперкар, спортивный автомобиль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042B8F-8E5C-CAEF-5203-756F190BD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35473" y="2159627"/>
            <a:ext cx="2280818" cy="228081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A17EA6C-4D43-DAE5-8437-9B650F94491F}"/>
              </a:ext>
            </a:extLst>
          </p:cNvPr>
          <p:cNvSpPr txBox="1"/>
          <p:nvPr/>
        </p:nvSpPr>
        <p:spPr>
          <a:xfrm>
            <a:off x="3174376" y="1260600"/>
            <a:ext cx="23262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БЫСТРЫЙ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5" name="Рисунок 2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653834-F6E7-7DAC-6117-07BE64166C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61214">
            <a:off x="116474" y="2138589"/>
            <a:ext cx="2570710" cy="1928033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3FA2A725-C98A-7D88-285A-196229F1560B}"/>
              </a:ext>
            </a:extLst>
          </p:cNvPr>
          <p:cNvGrpSpPr/>
          <p:nvPr/>
        </p:nvGrpSpPr>
        <p:grpSpPr>
          <a:xfrm>
            <a:off x="3556748" y="1703137"/>
            <a:ext cx="1891418" cy="2502405"/>
            <a:chOff x="12265276" y="5520010"/>
            <a:chExt cx="1891418" cy="2502405"/>
          </a:xfrm>
        </p:grpSpPr>
        <p:pic>
          <p:nvPicPr>
            <p:cNvPr id="26" name="Рисунок 2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2B9A2AB-26AC-6E6E-8E35-B5416DDF4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52032"/>
            <a:stretch/>
          </p:blipFill>
          <p:spPr>
            <a:xfrm rot="19261214">
              <a:off x="12265276" y="6582652"/>
              <a:ext cx="1233107" cy="1439763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6A9A4-37FE-5CDC-B24F-E0375BD0B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933391" y="5520010"/>
              <a:ext cx="1223303" cy="1417159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407EBDDA-5A01-C34E-16A5-0C0B72BED72C}"/>
              </a:ext>
            </a:extLst>
          </p:cNvPr>
          <p:cNvGrpSpPr/>
          <p:nvPr/>
        </p:nvGrpSpPr>
        <p:grpSpPr>
          <a:xfrm>
            <a:off x="6640693" y="1990725"/>
            <a:ext cx="1586479" cy="2025748"/>
            <a:chOff x="12298072" y="6089331"/>
            <a:chExt cx="1586479" cy="2025748"/>
          </a:xfrm>
        </p:grpSpPr>
        <p:pic>
          <p:nvPicPr>
            <p:cNvPr id="33" name="Рисунок 3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DD6C39B-F8B3-7FEE-D9C9-0288937D1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325" r="63492"/>
            <a:stretch/>
          </p:blipFill>
          <p:spPr>
            <a:xfrm rot="19261214">
              <a:off x="12298072" y="6675316"/>
              <a:ext cx="938490" cy="1439763"/>
            </a:xfrm>
            <a:prstGeom prst="rect">
              <a:avLst/>
            </a:prstGeom>
          </p:spPr>
        </p:pic>
        <p:pic>
          <p:nvPicPr>
            <p:cNvPr id="34" name="Рисунок 3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FFD345C-3E87-7D23-6165-49ACEDD737D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42" t="-15069" r="-25029" b="40395"/>
            <a:stretch/>
          </p:blipFill>
          <p:spPr>
            <a:xfrm rot="19261214">
              <a:off x="12661248" y="6089331"/>
              <a:ext cx="1223303" cy="1357355"/>
            </a:xfrm>
            <a:prstGeom prst="rect">
              <a:avLst/>
            </a:prstGeom>
          </p:spPr>
        </p:pic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7C9C6AD4-3D4E-3819-40A1-582ECA2AD91C}"/>
              </a:ext>
            </a:extLst>
          </p:cNvPr>
          <p:cNvSpPr txBox="1"/>
          <p:nvPr/>
        </p:nvSpPr>
        <p:spPr>
          <a:xfrm>
            <a:off x="3046907" y="1227190"/>
            <a:ext cx="2525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КОРОТКИЙ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Рисунок 36" descr="Изображение выглядит как млекопитающее, Фигурка животног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DAF86D-94AC-AB90-BF3E-C99C1FB826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395" y="1927046"/>
            <a:ext cx="2356256" cy="2356256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лон, млекопитающее, Слоны и мамонты, Индийский сло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6412CD-F7E5-416C-E3D2-26B9432BC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981" y="1476132"/>
            <a:ext cx="3192728" cy="3192728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едведь, Бурый медведь, Кадьяк, Медведь-гризл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74E31AA-D055-A206-8FF1-A2756EA7E3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56" y="2342515"/>
            <a:ext cx="1878157" cy="1878157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1FE9916A-B4D7-CD15-E568-361DAE5C38CF}"/>
              </a:ext>
            </a:extLst>
          </p:cNvPr>
          <p:cNvSpPr txBox="1"/>
          <p:nvPr/>
        </p:nvSpPr>
        <p:spPr>
          <a:xfrm>
            <a:off x="3095296" y="1252637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4" name="Рисунок 43" descr="Изображение выглядит как Порода собаки, соба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4D9C36-A2FB-ADE7-3A48-E2E1943D33B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" y="1816679"/>
            <a:ext cx="2660584" cy="26605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графическая вставка, кот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AEADE6-15EA-0D91-721E-4E459349B83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144" y="2351928"/>
            <a:ext cx="1676551" cy="1676551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кот, Кошачьи, зарисовка, Вибрис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5514810-794E-0E46-B5E3-E229E944C90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2822" y="2192110"/>
            <a:ext cx="2232916" cy="2232916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FDF13117-1D26-5531-9BAC-6B1C8E97C81E}"/>
              </a:ext>
            </a:extLst>
          </p:cNvPr>
          <p:cNvSpPr txBox="1"/>
          <p:nvPr/>
        </p:nvSpPr>
        <p:spPr>
          <a:xfrm>
            <a:off x="3103011" y="1257185"/>
            <a:ext cx="2468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БОЛЬШОЙ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1" name="Рисунок 50" descr="Изображение выглядит как Контейнер для отходов, круж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E2A8CA8-2518-6492-DB25-CE14318D6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2092"/>
            <a:ext cx="2534457" cy="2534457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рзина, Контейнер для отходов, контейнер, мусо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5E0847-8F67-65EB-56AA-4EEF6042968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841" y="1822874"/>
            <a:ext cx="2909614" cy="2909614"/>
          </a:xfrm>
          <a:prstGeom prst="rect">
            <a:avLst/>
          </a:prstGeom>
        </p:spPr>
      </p:pic>
      <p:sp>
        <p:nvSpPr>
          <p:cNvPr id="54" name="TextBox 53">
            <a:extLst>
              <a:ext uri="{FF2B5EF4-FFF2-40B4-BE49-F238E27FC236}">
                <a16:creationId xmlns:a16="http://schemas.microsoft.com/office/drawing/2014/main" id="{CE7061E5-B361-44EE-EB2B-0CC8AE506DCC}"/>
              </a:ext>
            </a:extLst>
          </p:cNvPr>
          <p:cNvSpPr txBox="1"/>
          <p:nvPr/>
        </p:nvSpPr>
        <p:spPr>
          <a:xfrm>
            <a:off x="3150085" y="1252636"/>
            <a:ext cx="2226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ГРЯЗНЫЙ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514AE02F-F4C9-2E44-8AB2-25D3E519F81D}"/>
              </a:ext>
            </a:extLst>
          </p:cNvPr>
          <p:cNvGrpSpPr/>
          <p:nvPr/>
        </p:nvGrpSpPr>
        <p:grpSpPr>
          <a:xfrm>
            <a:off x="5430230" y="1779756"/>
            <a:ext cx="3353283" cy="3015366"/>
            <a:chOff x="5480431" y="1654979"/>
            <a:chExt cx="3353283" cy="3015366"/>
          </a:xfrm>
        </p:grpSpPr>
        <p:pic>
          <p:nvPicPr>
            <p:cNvPr id="55" name="Рисунок 54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C5BB6-AB73-7BE8-5318-4B763A00B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144" y="1654979"/>
              <a:ext cx="2187374" cy="2187374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BFF8636-9DAF-E4D1-BC9E-A7308E323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46340" y="2202904"/>
              <a:ext cx="2187374" cy="2187374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корзина, Контейнер для отходов, контейнер, мус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5AEF52-E493-A16A-DEF5-3F54F1E45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0431" y="2482971"/>
              <a:ext cx="2187374" cy="2187374"/>
            </a:xfrm>
            <a:prstGeom prst="rect">
              <a:avLst/>
            </a:prstGeom>
          </p:spPr>
        </p:pic>
      </p:grpSp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313B4E0B-138B-02FD-E24D-809579276FA6}"/>
              </a:ext>
            </a:extLst>
          </p:cNvPr>
          <p:cNvSpPr/>
          <p:nvPr/>
        </p:nvSpPr>
        <p:spPr>
          <a:xfrm>
            <a:off x="5292093" y="2818544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B9B570EE-D794-29DB-6A05-B15EB1C160E6}"/>
              </a:ext>
            </a:extLst>
          </p:cNvPr>
          <p:cNvSpPr/>
          <p:nvPr/>
        </p:nvSpPr>
        <p:spPr>
          <a:xfrm>
            <a:off x="2221980" y="2839186"/>
            <a:ext cx="714375" cy="442536"/>
          </a:xfrm>
          <a:prstGeom prst="rightArrow">
            <a:avLst>
              <a:gd name="adj1" fmla="val 50000"/>
              <a:gd name="adj2" fmla="val 56457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4" name="Рисунок 63" descr="Изображение выглядит как рисунок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8BB5A08-2C56-74BC-1DFC-0359FCB985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534" y="2183618"/>
            <a:ext cx="2294230" cy="2294230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графическая вставка, иллюстрация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F16D68-AC57-CF0A-7F0C-0E3263297BA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4" y="2246075"/>
            <a:ext cx="2019793" cy="201979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2BEAB78-2AE8-679D-91D7-5FAF7700EA9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35" y="2133510"/>
            <a:ext cx="2182573" cy="2182573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F923C8DD-33A0-F56D-69ED-D7DD60858B34}"/>
              </a:ext>
            </a:extLst>
          </p:cNvPr>
          <p:cNvSpPr txBox="1"/>
          <p:nvPr/>
        </p:nvSpPr>
        <p:spPr>
          <a:xfrm>
            <a:off x="3472282" y="1249534"/>
            <a:ext cx="1414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ЗЛОЙ</a:t>
            </a:r>
            <a:endParaRPr lang="ru-UA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5CAA8F7-C0FC-5E5F-E208-4EE18015078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53103" y="1129962"/>
            <a:ext cx="3989767" cy="3819700"/>
          </a:xfrm>
          <a:prstGeom prst="rect">
            <a:avLst/>
          </a:prstGeom>
        </p:spPr>
      </p:pic>
      <p:pic>
        <p:nvPicPr>
          <p:cNvPr id="275" name="Picture 274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563428" y="3039812"/>
            <a:ext cx="31146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0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grpId="9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grpId="1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1" fill="hold">
                      <p:stCondLst>
                        <p:cond delay="0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35" grpId="0"/>
      <p:bldP spid="35" grpId="1"/>
      <p:bldP spid="42" grpId="0"/>
      <p:bldP spid="42" grpId="1"/>
      <p:bldP spid="49" grpId="0"/>
      <p:bldP spid="49" grpId="1"/>
      <p:bldP spid="54" grpId="0"/>
      <p:bldP spid="54" grpId="1"/>
      <p:bldP spid="22" grpId="0" animBg="1"/>
      <p:bldP spid="22" grpId="1" animBg="1"/>
      <p:bldP spid="22" grpId="2" animBg="1"/>
      <p:bldP spid="22" grpId="3" animBg="1"/>
      <p:bldP spid="22" grpId="4" animBg="1"/>
      <p:bldP spid="22" grpId="5" animBg="1"/>
      <p:bldP spid="22" grpId="6" animBg="1"/>
      <p:bldP spid="22" grpId="7" animBg="1"/>
      <p:bldP spid="22" grpId="8" animBg="1"/>
      <p:bldP spid="22" grpId="9" animBg="1"/>
      <p:bldP spid="22" grpId="10" animBg="1"/>
      <p:bldP spid="22" grpId="11" animBg="1"/>
      <p:bldP spid="19" grpId="0" animBg="1"/>
      <p:bldP spid="19" grpId="1" animBg="1"/>
      <p:bldP spid="19" grpId="2" animBg="1"/>
      <p:bldP spid="19" grpId="3" animBg="1"/>
      <p:bldP spid="19" grpId="4" animBg="1"/>
      <p:bldP spid="19" grpId="5" animBg="1"/>
      <p:bldP spid="19" grpId="6" animBg="1"/>
      <p:bldP spid="19" grpId="7" animBg="1"/>
      <p:bldP spid="19" grpId="8" animBg="1"/>
      <p:bldP spid="19" grpId="9" animBg="1"/>
      <p:bldP spid="19" grpId="10" animBg="1"/>
      <p:bldP spid="19" grpId="11" animBg="1"/>
      <p:bldP spid="69" grpId="0"/>
      <p:bldP spid="69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6B7CBB8-F817-4387-B052-87517D4574CD}"/>
</file>

<file path=customXml/itemProps2.xml><?xml version="1.0" encoding="utf-8"?>
<ds:datastoreItem xmlns:ds="http://schemas.openxmlformats.org/officeDocument/2006/customXml" ds:itemID="{21DF4115-16BD-443B-AE2D-C86C23D2D34F}"/>
</file>

<file path=customXml/itemProps3.xml><?xml version="1.0" encoding="utf-8"?>
<ds:datastoreItem xmlns:ds="http://schemas.openxmlformats.org/officeDocument/2006/customXml" ds:itemID="{C7FB1E78-EF84-498E-936B-10AC3DABFB44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2025-02-15T10:05:02Z</dcterms:created>
  <dcterms:modified xsi:type="dcterms:W3CDTF">2025-02-24T10:45:20Z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