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166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9B3D0F-8D71-A53C-A173-075787013E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C878695-04A9-72ED-E69A-330D218395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69B04E-49FB-2B20-D867-FECB471B7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62CD5A-5A6F-C864-DC41-A1285C5B4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B441D5-1CB7-1079-304A-5CD63A378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3213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A9CB1E-16CD-EB51-0877-1F7013954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8C0703-75CC-CB57-44D7-4170F9C947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765968-709E-2EF1-5564-83165E579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6A5F25-93B7-43A0-E19D-42991DE82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385199-23FD-A2A2-1203-7A4D265A4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5190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80ABAE7-3267-3149-636E-1F93CC4DF4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0B61107-0B6E-AAC6-268E-4E2F20A582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3CECDB-8857-6041-4D77-3435C9D77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8990C3-6B78-7B10-1FA4-4A55AB6B7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C0E43E-8364-F487-BE28-CDA9FE95B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43453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9EC8F3-C07D-8D2E-19BD-790E109FF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99353A-B11D-E6FC-FD2A-1D05631CB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751F02-34E9-0D62-D79B-4D94ED817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C72684-C679-CF96-E561-5D6A48D3E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754538-27EE-CE4C-30A0-CF7429A54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072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97487F-D173-2128-5E07-2E319FB28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5DD863-D4AA-B6BE-9BED-B1986526F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160E6A-A846-D6D1-F026-F8E61873F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37CE31-4450-10CE-7886-04EE1106E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FEC677-36DE-6766-F7FE-1287D2214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3975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23DCA9-3D99-D7A6-95B4-8FCC66629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4108CE-B6AA-C882-0A7B-AF8C097D1D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B07F87-C005-3BFD-65B2-E4A7ACED01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ABEBC1-FBCA-FF0F-7AF7-D6C1A9795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2087540-01CA-F128-52FE-35590BA52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75ABFA-6DF1-6E91-460D-42F49D499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8951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1FD176-0302-559F-AAFA-615D501B7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E07907-975E-9B35-3D59-DF339C53BD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17430A-F52D-7E6F-59ED-D5A7DEA366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262949B-FC82-2207-EE0F-5A7A1A0CE2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71FFE0F-56DC-343B-9F79-06ABBDD899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37A0885-CD38-FC96-A2FC-F19E5DF21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1C5EB67-08C1-C298-B0D5-7AEAF1096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E12AAD7-29B2-3C90-DB58-2448D6F05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84923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79D259-548E-0231-0E4A-158EA8C34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441D8C1-23E8-25B0-01BF-B4296BB2E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04B7CE-1C7B-6848-A469-E147644F2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C71047D-A0D4-A860-30CC-7816C49A3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0040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200D290-206C-147F-4CF2-CD5522BD0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F1F3EF5-C8AF-DC75-12DC-CE7A2FB59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63F2B02-8D69-C9EC-24C1-10E5156ED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2194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450914-00BB-29B9-FEAB-7CE55F1D9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862B50-EBF8-BE6F-BA51-032B9AD74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20B169-A4A6-62F3-B8AE-B30B76D74F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32ED31-484D-BCFB-EC84-758E6D885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CDD753-3CE5-ED90-2FCA-FC5EC2ED8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E54023-80C6-13BE-FB18-F1F7ECD01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06531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69C1FB-F35B-BD77-F461-8EEBD9768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4F03249-212B-858F-CAB4-104AEE47DA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C479102-5313-9F7E-1029-4EFEA98645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08830A-5DB1-05D6-7287-B951A99B2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C38E788-E19C-3203-6E65-407F23EAE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136C7C-8475-D122-6CEE-5E94C9166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5704268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E0C868-6D8B-9440-F426-03DA5EB7C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687624-703A-9CA0-3D57-FBCCBB67B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50285B-C7C6-662F-0387-E854A6F72E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361840-3AC9-8F35-E143-D4CECCD22F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C523F4-72CB-DD21-D440-EE16CCCBF7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9652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луна, пространство, Вселенная, планета&#10;&#10;Автоматически созданное описание">
            <a:extLst>
              <a:ext uri="{FF2B5EF4-FFF2-40B4-BE49-F238E27FC236}">
                <a16:creationId xmlns:a16="http://schemas.microsoft.com/office/drawing/2014/main" id="{D932B947-C3A1-922F-C1B9-93B8713CA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осмический корабль, транспорт, ракета, челнок&#10;&#10;Автоматически созданное описание">
            <a:extLst>
              <a:ext uri="{FF2B5EF4-FFF2-40B4-BE49-F238E27FC236}">
                <a16:creationId xmlns:a16="http://schemas.microsoft.com/office/drawing/2014/main" id="{6435C8F2-5A3B-47C0-4CB6-39E7BDD22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223" y="-481385"/>
            <a:ext cx="6858000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E647FDC-5CF9-1A39-96BF-86750953A4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209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10BF514-AD72-AF12-AB9F-6157ED898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0DC4FB11-B53A-79EF-A7D5-7CBFFEEAD6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555" y="3280403"/>
            <a:ext cx="3239093" cy="32390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9A6487AE-D597-3A3E-C37D-6B58CA3F9A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817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834D7DB1-BB6B-2FC1-8135-9CAF444911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163" y="3280403"/>
            <a:ext cx="3239093" cy="32390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Рисунок 22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A739C0A-CD43-86B4-8DE5-CA04D3BA4E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298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5" name="Рисунок 24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2FD88325-8E80-E530-ABA8-8BA021F8E7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2516238" y="5733770"/>
            <a:ext cx="1590639" cy="1590639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E45023E5-A734-7F5D-348F-59C3649010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4485979" y="5581295"/>
            <a:ext cx="1590639" cy="1590639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FF5705E2-1CFC-0A91-FD33-62C0EA39D8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6275946" y="5714248"/>
            <a:ext cx="1590639" cy="1590639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798BF94F-0057-7078-1FB0-E70E746DBD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8298325" y="5578953"/>
            <a:ext cx="1590639" cy="1590639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D1529C3C-4729-A569-DCFB-6240E06437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10234662" y="5714246"/>
            <a:ext cx="1590639" cy="159063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0939E45-F9C7-CABD-2C17-033EEFD7B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00344" y="455258"/>
            <a:ext cx="5104547" cy="516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75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067" y="2398951"/>
            <a:ext cx="1733550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40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59259E-6 L -4.58333E-6 -1.0824 " pathEditMode="relative" rAng="0" ptsTypes="AA">
                                      <p:cBhvr>
                                        <p:cTn id="25" dur="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12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0.00196 -1.08541 " pathEditMode="relative" rAng="0" ptsTypes="AA">
                                      <p:cBhvr>
                                        <p:cTn id="27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5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1.66667E-6 -1.07546 " pathEditMode="relative" rAng="0" ptsTypes="AA">
                                      <p:cBhvr>
                                        <p:cTn id="37" dur="3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773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111E-6 L -3.125E-6 -1.0706 " pathEditMode="relative" rAng="0" ptsTypes="AA">
                                      <p:cBhvr>
                                        <p:cTn id="39" dur="3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0287 -1.09352 " pathEditMode="relative" rAng="0" ptsTypes="AA">
                                      <p:cBhvr>
                                        <p:cTn id="49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5467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0287 -1.09352 " pathEditMode="relative" rAng="0" ptsTypes="AA">
                                      <p:cBhvr>
                                        <p:cTn id="51" dur="3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5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15139 " pathEditMode="relative" rAng="0" ptsTypes="AA">
                                      <p:cBhvr>
                                        <p:cTn id="6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569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15139 " pathEditMode="relative" rAng="0" ptsTypes="AA">
                                      <p:cBhvr>
                                        <p:cTn id="63" dur="3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-1.11018 " pathEditMode="relative" rAng="0" ptsTypes="AA">
                                      <p:cBhvr>
                                        <p:cTn id="73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9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-1.11018 " pathEditMode="relative" rAng="0" ptsTypes="AA">
                                      <p:cBhvr>
                                        <p:cTn id="75" dur="3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A1B2A9A-B0B6-4BF2-AD65-53CFF08A4C68}"/>
</file>

<file path=customXml/itemProps2.xml><?xml version="1.0" encoding="utf-8"?>
<ds:datastoreItem xmlns:ds="http://schemas.openxmlformats.org/officeDocument/2006/customXml" ds:itemID="{245B2376-B9B5-4CE8-83DC-A3621348C265}"/>
</file>

<file path=customXml/itemProps3.xml><?xml version="1.0" encoding="utf-8"?>
<ds:datastoreItem xmlns:ds="http://schemas.openxmlformats.org/officeDocument/2006/customXml" ds:itemID="{237AAE12-6BA4-4672-834A-7C2FB2E2D631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2025-01-20T14:13:29Z</dcterms:created>
  <dcterms:modified xsi:type="dcterms:W3CDTF">2025-01-20T14:24:31Z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