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D0FA7-E3C7-41EE-9CDE-0924035CA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EB96B0-7181-4F50-BFAF-4AEDB290C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47AE19-250F-4112-B6CC-F5889F4E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689089-F128-46C1-A979-773472F3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2E57E8-1769-47CB-A94B-3042BB0A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6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F54EF-F532-4466-A7F6-9E7A3D681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C2D4D4-2C64-4544-B5B2-B01761ECD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550A2-5DB9-44E5-AC7D-23669DBD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863015-6DB9-42D1-9312-72012271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1733D8-1D8A-473B-B097-3F0459E2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20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FD24FE-A179-446D-B660-22B2887A0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352EA9-1642-4841-A9D3-FFD10D772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2EC9F0-34DA-412F-A066-4187FF4E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9F946-79C7-4300-A2A0-5A08C5CA7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8C407A-8539-449A-A50F-EF9EA3D7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26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4066-6991-466F-8655-E2CFC8AB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96092C-0AC6-4330-9658-A4A3D1DB9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F25364-A3CA-4364-8ED5-C2649958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83FE0-F19B-4DDB-A4E1-34F081FF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9BE64E-A424-4CFD-ACC4-182E9388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95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4D3CF-89CA-4638-941F-5C87B4ACD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204E03-22AB-48AC-B6D1-35F5EFC06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572D20-C9B5-4C4C-84D6-7904781E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BE4F6-6881-49F0-B231-AB506D05C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98C24-5E62-49CD-ABF5-AEE178A6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32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4875F-9AA4-49C8-A3F4-84FB9C4B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E04C33-3BDD-4BF4-8311-907C5DC47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4D5F08-2BA8-4C27-AE7D-5322AFAFB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190D9C-4CD0-4855-B7FA-9F9237FC6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093815-9AAC-49CF-A302-A34E9D50A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87E382-EB5F-4CC4-98E1-BF27BD77A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41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DC7FE-E34D-4F67-8DB8-63C06D4F4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5BB8ED-CA86-4887-9DB5-F9D72BA2D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7B4BDC-8797-49CB-B094-B91B1B529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0AB661-8C62-4CDA-A157-484E637ED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2808B8-2C95-4953-93F8-0AEA71997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156879-71F3-4A76-9444-671A6598B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D94B0D-1EDD-4253-94CD-7151E202B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15D9D6-3F4E-452C-A5FE-9A789EB1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39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72EB4-936F-4688-AEA4-440315693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5B646B-DB59-4BDB-B6D2-0CCE89D8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44C09A-6FBA-4D0E-BDB8-4F7A8B434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721BF3-8929-4A6A-B0D3-CB2C5704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92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76FD8D1-AE6E-44E7-AA68-780C08F0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659EF3-E941-4CD9-8048-B601E9E84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0481EE-00BD-4480-A40D-B16FBF53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9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ECA48-9479-49CE-83C3-ED76CC85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5F8901-EA01-4F9D-8553-89C195A7A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B8E40A-3179-433D-B98F-22F1532E9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62C184-B8FD-4C7C-BB02-FE6EA0853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2BA920-D806-4018-8C44-0E195E7F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21F821-94EE-4E70-BE1A-1CED1172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7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F8E5F-AD8D-493E-9598-1AD440C43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9B0874-C162-4C56-871D-091C60F77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B0689B-BEBB-42F6-BE5A-D861A4EEC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7EFF02-902F-4C2A-BD52-8FA32D4C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E6EF75-DA86-4C5F-989C-D6FFF1B79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307882-5871-4C0D-8077-23D597B6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002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1F917-4042-44D3-B059-F9BF8C3D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59FFCA-6D16-44BF-8421-1473123BD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21FFCF-A405-43D2-9825-A9B7F2E98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EE30C4-0674-46A2-8703-73971FAE7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4B13A-FD26-4FF7-AA5D-459E0244E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7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726CFA-627A-42A6-8DC0-2EB27CA3A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2B0A13-2580-40BE-A7FB-B25C29F2D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144" y="771525"/>
            <a:ext cx="6086475" cy="60864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555392-53E8-46F1-AFFD-C06C92DC97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76" y="1680056"/>
            <a:ext cx="2962047" cy="22215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FF7DF9-B751-4F56-914A-063425947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775" y="1557336"/>
            <a:ext cx="2460447" cy="24669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D7C3EE-EDC4-460A-91BD-E43EC48016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8" b="99495" l="400" r="93400">
                        <a14:foregroundMark x1="8600" y1="36364" x2="4400" y2="32576"/>
                        <a14:foregroundMark x1="2000" y1="53788" x2="1800" y2="52273"/>
                        <a14:foregroundMark x1="45400" y1="3788" x2="50000" y2="3788"/>
                        <a14:foregroundMark x1="93000" y1="37121" x2="93400" y2="33081"/>
                        <a14:foregroundMark x1="61400" y1="95202" x2="59800" y2="95202"/>
                        <a14:foregroundMark x1="1400" y1="33838" x2="1400" y2="33838"/>
                        <a14:foregroundMark x1="800" y1="55051" x2="800" y2="55051"/>
                        <a14:foregroundMark x1="400" y1="51263" x2="400" y2="51263"/>
                        <a14:foregroundMark x1="55600" y1="99747" x2="55600" y2="99747"/>
                        <a14:foregroundMark x1="51400" y1="2273" x2="51400" y2="2273"/>
                        <a14:foregroundMark x1="51400" y1="1263" x2="50600" y2="758"/>
                        <a14:foregroundMark x1="1000" y1="35606" x2="1000" y2="35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28" y="1762734"/>
            <a:ext cx="2590945" cy="20520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AFB37D7-F056-4B3A-A5BA-B6EA1A8C82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7902" y="1557336"/>
            <a:ext cx="2590945" cy="259094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DA64A41-AAA6-444E-85CC-285B40DCC0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999" y="982487"/>
            <a:ext cx="3395781" cy="342803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BF5026D-8ABD-4BCA-AFF3-654F9AC321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4" y="1321702"/>
            <a:ext cx="2840866" cy="28408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B76C739-41F2-46A3-A761-CD20D43CF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20378" y="5779400"/>
            <a:ext cx="1246431" cy="107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F8B554C-0050-4DB5-8DCF-DB768CC2A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6876" y="1102324"/>
            <a:ext cx="3069167" cy="314083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22" name="Picture 12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0999" y="2575375"/>
            <a:ext cx="36290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7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3</cp:revision>
  <dcterms:created xsi:type="dcterms:W3CDTF">2024-11-29T10:03:52Z</dcterms:created>
  <dcterms:modified xsi:type="dcterms:W3CDTF">2024-12-01T21:27:23Z</dcterms:modified>
</cp:coreProperties>
</file>