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47B3CE6-52DE-2757-C74D-CCE4D9F13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" y="3722704"/>
            <a:ext cx="1441288" cy="1441288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A4C2AA51-2114-07A5-BF97-9A8F3315ED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18" y="1318332"/>
            <a:ext cx="1707703" cy="170770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большая кошка, Большие кошки, Капский лев&#10;&#10;Автоматически созданное описание">
            <a:extLst>
              <a:ext uri="{FF2B5EF4-FFF2-40B4-BE49-F238E27FC236}">
                <a16:creationId xmlns:a16="http://schemas.microsoft.com/office/drawing/2014/main" id="{F8A6C918-3162-4619-B156-193895E205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9" y="1182980"/>
            <a:ext cx="1719971" cy="1719971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1049019"/>
            <a:ext cx="2276357" cy="227635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1141659"/>
            <a:ext cx="2408927" cy="240892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7" y="3697262"/>
            <a:ext cx="2287462" cy="224421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B3AD10D-2014-0828-90FD-40DAB6D8D2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63" y="3681780"/>
            <a:ext cx="1373718" cy="1373718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99" y="3802751"/>
            <a:ext cx="2347420" cy="221676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79" y="551480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00759" y="2647564"/>
            <a:ext cx="29337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0834 -0.11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1302 -0.124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261 -0.101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3.125E-6 -0.0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2024-11-21T22:01:25Z</dcterms:modified>
</cp:coreProperties>
</file>