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3046" autoAdjust="0"/>
  </p:normalViewPr>
  <p:slideViewPr>
    <p:cSldViewPr snapToGrid="0">
      <p:cViewPr>
        <p:scale>
          <a:sx n="50" d="100"/>
          <a:sy n="50" d="100"/>
        </p:scale>
        <p:origin x="226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63163-4B68-0D75-362A-E8E136256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24B73D-688A-4181-9090-115E43670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FBE5D-B3DE-60C5-12F0-E82CAC3F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4E58F-DB7F-F505-91FB-A3008215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390126-8CB8-7F37-6670-07D98F68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2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0446E-1BE2-D283-711A-9E1E778B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6A9176-0F4D-670E-0586-BC6154DFC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72473-17F4-D647-D1F8-BF2CF320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F7D002-2D9D-86C5-9253-5BED4F46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11C388-7150-7DF8-FF7B-43E91FE9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3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8924B4-3F8F-E51A-16E2-B974A4698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DADFFC-A454-44A2-988C-F861D1508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7A4FC-C21E-C863-BF49-36D451DC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FA2CE-BBC5-65F8-B11B-1DD5D2AB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066E87-D4C9-C333-16A0-BE8C12D4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1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55AAF-CDEA-51C6-52B1-24B3065C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37BAD-E409-223A-02EB-FB3181433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F005F-5396-B68A-DACE-FF15326C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C71B5-E0C2-EC07-70F2-29F090A9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725E86-9C5F-F795-E506-CDD449DE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3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8E493-C0E9-3850-1B6E-26EC300D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C5E62-A414-BDBD-82EA-B1D4DF8A8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0BF568-12A5-F098-429D-40E2628F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68375F-C01D-67BF-58BE-73F5FB3F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09C77-9B13-287C-EF06-98196199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1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A6C87-F41D-4F6A-0044-57C3A6A4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0F3E6-9F52-F94E-CE90-DFC96A21A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FC2180-07B3-D386-9F73-F9C95AE98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9AAE09-A9FE-7016-3123-C5DC598C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AD3FBA-C964-9A25-DF8D-AF8293AB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86348B-F1E3-D672-CF9F-25289614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5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D3AAE-D0BD-42FF-EC81-B426229B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88B9F3-C6CD-47FE-C3A0-71C427E31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6E372C-FD69-6117-55B2-514DF63B2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1908C5-974B-EAB9-0A9C-E5113D553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4C1B8E-A9DB-8B87-90AC-35F0BD177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E33FAD-6413-D859-D3DE-7778B76E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59778E-C6EB-8BFB-67DC-7AB2E8CD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52C0B3-F37E-657F-8D81-A674CA98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2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78258-2700-9695-B713-D8C62DFD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3225DD-96FD-8511-6F3D-B96CC8FC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86F354-4814-0505-DD1F-81399146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2720CF-5E66-9366-E203-F57D1F7B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6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181312-A44B-794E-4F1D-438B957B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574B1A-A18C-649B-84A3-BEB9DB6F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D14A41-D592-06F0-5B6E-F43CB508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1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78D66-241C-A720-18E0-EF92E01DA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92E3E-0C13-0DCF-A60C-8EF2AC07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70A67-562E-2668-269A-41D1BC80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25FF3D-196A-09BE-AB40-2029A289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8C6CCF-5725-EB74-3D0B-0DC272A9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25D3E-3E7C-E679-80AE-CD80BBA9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7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83542-0E35-256C-8EB5-F2904B9F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716E53-D5A3-1E18-432F-36712333E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B356E3-DB07-1941-EA36-3F8C354C9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A543D0-CD42-B984-8674-E13CE65F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36D61C-1CE2-3E5F-FDB5-C45E12F9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0C0277-8584-2622-576F-9D8D9A26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209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BD93E-9D8A-9513-2198-D9C7FCAA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D21EE-2F45-86F1-53BF-DE85A0112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4E1EB-A69E-E734-2DBF-ED4C065C6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405E4-323A-3534-C57C-16D8EF967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8E7690-1CC9-500A-CAB3-8E56A1402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2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ADF10D-56EE-A788-F4CD-1E3BC7812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0" y="-28620"/>
            <a:ext cx="12331190" cy="6910887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13F1353-FDD9-8EC0-C964-15CCA53BE7B4}"/>
              </a:ext>
            </a:extLst>
          </p:cNvPr>
          <p:cNvGrpSpPr/>
          <p:nvPr/>
        </p:nvGrpSpPr>
        <p:grpSpPr>
          <a:xfrm>
            <a:off x="10996363" y="5745661"/>
            <a:ext cx="1093531" cy="1017639"/>
            <a:chOff x="110921" y="46441"/>
            <a:chExt cx="497213" cy="505365"/>
          </a:xfrm>
        </p:grpSpPr>
        <p:pic>
          <p:nvPicPr>
            <p:cNvPr id="36" name="Picture 40">
              <a:extLst>
                <a:ext uri="{FF2B5EF4-FFF2-40B4-BE49-F238E27FC236}">
                  <a16:creationId xmlns:a16="http://schemas.microsoft.com/office/drawing/2014/main" id="{70411652-EA8C-5AF6-D237-841CE1CA8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CE7C61-6DBF-7114-5182-9F1FAA1D245C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1C379F4-FC2C-76A5-B9E4-B104ED798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1417" y="12498"/>
            <a:ext cx="2472960" cy="25200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0CA0408C-74BE-CD07-D8B8-CDBF3B5CE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751" y="-5952"/>
            <a:ext cx="2472960" cy="2520000"/>
          </a:xfrm>
          <a:prstGeom prst="rect">
            <a:avLst/>
          </a:prstGeom>
        </p:spPr>
      </p:pic>
      <p:grpSp>
        <p:nvGrpSpPr>
          <p:cNvPr id="76" name="1">
            <a:extLst>
              <a:ext uri="{FF2B5EF4-FFF2-40B4-BE49-F238E27FC236}">
                <a16:creationId xmlns:a16="http://schemas.microsoft.com/office/drawing/2014/main" id="{775B6453-A7A1-AC2D-68EB-176E418022C0}"/>
              </a:ext>
            </a:extLst>
          </p:cNvPr>
          <p:cNvGrpSpPr/>
          <p:nvPr/>
        </p:nvGrpSpPr>
        <p:grpSpPr>
          <a:xfrm>
            <a:off x="4627865" y="-25090"/>
            <a:ext cx="2472960" cy="2520000"/>
            <a:chOff x="3491934" y="250625"/>
            <a:chExt cx="2472960" cy="2520000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5980D9A-5DBF-FD2C-70F8-09AEEB61E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47658AD6-3690-762A-AE9D-E333153A553E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6429" y="1028158"/>
              <a:ext cx="1080239" cy="1010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1">
            <a:extLst>
              <a:ext uri="{FF2B5EF4-FFF2-40B4-BE49-F238E27FC236}">
                <a16:creationId xmlns:a16="http://schemas.microsoft.com/office/drawing/2014/main" id="{19E2C3E1-95E9-6B1C-BAEF-E9D342D8CEB0}"/>
              </a:ext>
            </a:extLst>
          </p:cNvPr>
          <p:cNvGrpSpPr/>
          <p:nvPr/>
        </p:nvGrpSpPr>
        <p:grpSpPr>
          <a:xfrm>
            <a:off x="6985890" y="-143954"/>
            <a:ext cx="2472960" cy="2520000"/>
            <a:chOff x="3491934" y="250625"/>
            <a:chExt cx="2472960" cy="2520000"/>
          </a:xfrm>
        </p:grpSpPr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C17F440C-9327-825E-4ED1-2377CB3B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AB4EA347-9407-E7C5-3081-33D0B8AF3E78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9930802">
              <a:off x="3798050" y="849337"/>
              <a:ext cx="1841549" cy="1619737"/>
            </a:xfrm>
            <a:prstGeom prst="rect">
              <a:avLst/>
            </a:prstGeom>
            <a:noFill/>
            <a:ln>
              <a:noFill/>
            </a:ln>
            <a:effectLst>
              <a:glow rad="9492">
                <a:schemeClr val="accent1">
                  <a:alpha val="93931"/>
                </a:schemeClr>
              </a:glow>
            </a:effectLst>
          </p:spPr>
        </p:pic>
      </p:grpSp>
      <p:grpSp>
        <p:nvGrpSpPr>
          <p:cNvPr id="94" name="1">
            <a:extLst>
              <a:ext uri="{FF2B5EF4-FFF2-40B4-BE49-F238E27FC236}">
                <a16:creationId xmlns:a16="http://schemas.microsoft.com/office/drawing/2014/main" id="{91356DA3-A952-DAB5-FDB6-E8E119FC76E4}"/>
              </a:ext>
            </a:extLst>
          </p:cNvPr>
          <p:cNvGrpSpPr/>
          <p:nvPr/>
        </p:nvGrpSpPr>
        <p:grpSpPr>
          <a:xfrm>
            <a:off x="1135926" y="2105696"/>
            <a:ext cx="2472960" cy="2520000"/>
            <a:chOff x="3491934" y="250625"/>
            <a:chExt cx="2472960" cy="2520000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A38C1341-386A-BAD6-B254-3E3127AD7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23E1F02-DA09-89ED-EEF5-3E842F331846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73682" y="948961"/>
              <a:ext cx="1409996" cy="13551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43F52F39-BF17-8003-31DF-453E20DBF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1800" y="2152526"/>
            <a:ext cx="2472960" cy="2520000"/>
          </a:xfrm>
          <a:prstGeom prst="rect">
            <a:avLst/>
          </a:prstGeom>
        </p:spPr>
      </p:pic>
      <p:grpSp>
        <p:nvGrpSpPr>
          <p:cNvPr id="106" name="1">
            <a:extLst>
              <a:ext uri="{FF2B5EF4-FFF2-40B4-BE49-F238E27FC236}">
                <a16:creationId xmlns:a16="http://schemas.microsoft.com/office/drawing/2014/main" id="{58ECC112-1D63-5909-3EFA-E5BCE05F23E3}"/>
              </a:ext>
            </a:extLst>
          </p:cNvPr>
          <p:cNvGrpSpPr/>
          <p:nvPr/>
        </p:nvGrpSpPr>
        <p:grpSpPr>
          <a:xfrm>
            <a:off x="6105875" y="2142188"/>
            <a:ext cx="2472960" cy="2520000"/>
            <a:chOff x="3491934" y="250625"/>
            <a:chExt cx="2472960" cy="2520000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607BFD80-EFD3-0FF6-1DBF-75C209977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CDEF3B51-E3F7-0FDB-FB6E-5CFC5FCDCF06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93107" y="1032726"/>
              <a:ext cx="1310778" cy="1156680"/>
            </a:xfrm>
            <a:prstGeom prst="rect">
              <a:avLst/>
            </a:prstGeom>
            <a:noFill/>
            <a:ln>
              <a:noFill/>
            </a:ln>
            <a:effectLst>
              <a:glow rad="16667">
                <a:schemeClr val="tx1">
                  <a:alpha val="55980"/>
                </a:schemeClr>
              </a:glow>
            </a:effectLst>
          </p:spPr>
        </p:pic>
      </p:grp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F8BFE14-B0F7-C0A7-8472-BED050C3C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527" y="4433957"/>
            <a:ext cx="2472960" cy="2520000"/>
          </a:xfrm>
          <a:prstGeom prst="rect">
            <a:avLst/>
          </a:prstGeom>
        </p:spPr>
      </p:pic>
      <p:grpSp>
        <p:nvGrpSpPr>
          <p:cNvPr id="124" name="1">
            <a:extLst>
              <a:ext uri="{FF2B5EF4-FFF2-40B4-BE49-F238E27FC236}">
                <a16:creationId xmlns:a16="http://schemas.microsoft.com/office/drawing/2014/main" id="{E111BE21-8ED5-F901-8F7E-99AC0DACDF8F}"/>
              </a:ext>
            </a:extLst>
          </p:cNvPr>
          <p:cNvGrpSpPr/>
          <p:nvPr/>
        </p:nvGrpSpPr>
        <p:grpSpPr>
          <a:xfrm>
            <a:off x="475653" y="4361879"/>
            <a:ext cx="2472960" cy="2520000"/>
            <a:chOff x="3491934" y="250625"/>
            <a:chExt cx="2472960" cy="2520000"/>
          </a:xfrm>
        </p:grpSpPr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7C7F8F91-7465-FD3A-9590-45B023D89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F17AD9E9-E580-61C6-6530-EBC4C5C3D422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9368" y="925268"/>
              <a:ext cx="1173871" cy="12171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7" name="Рисунок 1026">
            <a:extLst>
              <a:ext uri="{FF2B5EF4-FFF2-40B4-BE49-F238E27FC236}">
                <a16:creationId xmlns:a16="http://schemas.microsoft.com/office/drawing/2014/main" id="{BA7B0314-F12B-68B8-5992-642A166B6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5609" y="4348516"/>
            <a:ext cx="2472960" cy="2520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рисунок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2036AA0-47F4-961C-83BA-A4133C8439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80" y="2840356"/>
            <a:ext cx="1241796" cy="1241796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A95CCAD-4A93-8045-CECD-7A51156178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97" y="5167971"/>
            <a:ext cx="1218850" cy="121885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DB2CB937-64AC-B71C-C9A5-579D323602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54" y="4981911"/>
            <a:ext cx="1416418" cy="14164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игруш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4EDA4CB-E126-904F-2B0B-17D608D9D7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5" y="602808"/>
            <a:ext cx="1445221" cy="144522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одежда, девочка, кукл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7BCE9C0C-4AD0-E111-B3E9-FA2DC3E992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82" y="634755"/>
            <a:ext cx="1308653" cy="1308653"/>
          </a:xfrm>
          <a:prstGeom prst="rect">
            <a:avLst/>
          </a:prstGeom>
        </p:spPr>
      </p:pic>
      <p:sp>
        <p:nvSpPr>
          <p:cNvPr id="63" name="Скругленный прямоугольник 62"/>
          <p:cNvSpPr/>
          <p:nvPr/>
        </p:nvSpPr>
        <p:spPr>
          <a:xfrm>
            <a:off x="2145397" y="-110624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3606" y="338039"/>
            <a:ext cx="1814487" cy="1814487"/>
          </a:xfrm>
          <a:prstGeom prst="rect">
            <a:avLst/>
          </a:prstGeom>
        </p:spPr>
      </p:pic>
      <p:sp>
        <p:nvSpPr>
          <p:cNvPr id="9" name="Скругленный прямоугольник 62">
            <a:extLst>
              <a:ext uri="{FF2B5EF4-FFF2-40B4-BE49-F238E27FC236}">
                <a16:creationId xmlns:a16="http://schemas.microsoft.com/office/drawing/2014/main" id="{2A5B6097-A00E-070B-1D04-05C47D10B542}"/>
              </a:ext>
            </a:extLst>
          </p:cNvPr>
          <p:cNvSpPr/>
          <p:nvPr/>
        </p:nvSpPr>
        <p:spPr>
          <a:xfrm>
            <a:off x="-224228" y="-130343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8F59B0-ABF2-707C-7F39-BC72ADCF62F4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547" y="371394"/>
            <a:ext cx="1814487" cy="1814487"/>
          </a:xfrm>
          <a:prstGeom prst="rect">
            <a:avLst/>
          </a:prstGeom>
        </p:spPr>
      </p:pic>
      <p:sp>
        <p:nvSpPr>
          <p:cNvPr id="11" name="Скругленный прямоугольник 62">
            <a:extLst>
              <a:ext uri="{FF2B5EF4-FFF2-40B4-BE49-F238E27FC236}">
                <a16:creationId xmlns:a16="http://schemas.microsoft.com/office/drawing/2014/main" id="{670B3FB9-33FD-FDD6-4021-2A2542853D38}"/>
              </a:ext>
            </a:extLst>
          </p:cNvPr>
          <p:cNvSpPr/>
          <p:nvPr/>
        </p:nvSpPr>
        <p:spPr>
          <a:xfrm>
            <a:off x="4560921" y="-184002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4CBC92-A7B2-B018-3037-D388D92936E9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3382" y="290858"/>
            <a:ext cx="1814487" cy="1814487"/>
          </a:xfrm>
          <a:prstGeom prst="rect">
            <a:avLst/>
          </a:prstGeom>
        </p:spPr>
      </p:pic>
      <p:sp>
        <p:nvSpPr>
          <p:cNvPr id="13" name="Скругленный прямоугольник 62">
            <a:extLst>
              <a:ext uri="{FF2B5EF4-FFF2-40B4-BE49-F238E27FC236}">
                <a16:creationId xmlns:a16="http://schemas.microsoft.com/office/drawing/2014/main" id="{1AE91A70-B87B-35EC-886B-FD33DDC36744}"/>
              </a:ext>
            </a:extLst>
          </p:cNvPr>
          <p:cNvSpPr/>
          <p:nvPr/>
        </p:nvSpPr>
        <p:spPr>
          <a:xfrm>
            <a:off x="6875249" y="-263297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254E78D-D12B-CAEB-8F17-0E8CEC5AC8FF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2654" y="47954"/>
            <a:ext cx="2046143" cy="2046143"/>
          </a:xfrm>
          <a:prstGeom prst="rect">
            <a:avLst/>
          </a:prstGeom>
        </p:spPr>
      </p:pic>
      <p:sp>
        <p:nvSpPr>
          <p:cNvPr id="15" name="Скругленный прямоугольник 62">
            <a:extLst>
              <a:ext uri="{FF2B5EF4-FFF2-40B4-BE49-F238E27FC236}">
                <a16:creationId xmlns:a16="http://schemas.microsoft.com/office/drawing/2014/main" id="{28687FD4-2A0E-12FA-E676-8DB79BA04819}"/>
              </a:ext>
            </a:extLst>
          </p:cNvPr>
          <p:cNvSpPr/>
          <p:nvPr/>
        </p:nvSpPr>
        <p:spPr>
          <a:xfrm>
            <a:off x="1091035" y="1941966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3756775-954E-33B6-6A8E-70E0D545D819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1760" y="2497715"/>
            <a:ext cx="1814487" cy="1814487"/>
          </a:xfrm>
          <a:prstGeom prst="rect">
            <a:avLst/>
          </a:prstGeom>
        </p:spPr>
      </p:pic>
      <p:sp>
        <p:nvSpPr>
          <p:cNvPr id="17" name="Скругленный прямоугольник 62">
            <a:extLst>
              <a:ext uri="{FF2B5EF4-FFF2-40B4-BE49-F238E27FC236}">
                <a16:creationId xmlns:a16="http://schemas.microsoft.com/office/drawing/2014/main" id="{00A2DF98-0E8A-2C63-82F7-83ECDB31B040}"/>
              </a:ext>
            </a:extLst>
          </p:cNvPr>
          <p:cNvSpPr/>
          <p:nvPr/>
        </p:nvSpPr>
        <p:spPr>
          <a:xfrm>
            <a:off x="3564056" y="2034609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B859AF2-73A3-C091-6E8D-FFA748FFFFA4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606" y="2586291"/>
            <a:ext cx="1814487" cy="1814487"/>
          </a:xfrm>
          <a:prstGeom prst="rect">
            <a:avLst/>
          </a:prstGeom>
        </p:spPr>
      </p:pic>
      <p:sp>
        <p:nvSpPr>
          <p:cNvPr id="19" name="Скругленный прямоугольник 62">
            <a:extLst>
              <a:ext uri="{FF2B5EF4-FFF2-40B4-BE49-F238E27FC236}">
                <a16:creationId xmlns:a16="http://schemas.microsoft.com/office/drawing/2014/main" id="{4A5D40AE-F88B-E6BD-AC71-D41E04BDEFE6}"/>
              </a:ext>
            </a:extLst>
          </p:cNvPr>
          <p:cNvSpPr/>
          <p:nvPr/>
        </p:nvSpPr>
        <p:spPr>
          <a:xfrm>
            <a:off x="6075674" y="202307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B203CD4-CF3D-C055-444D-D92B815B5D65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8689" y="2571484"/>
            <a:ext cx="1814487" cy="1814487"/>
          </a:xfrm>
          <a:prstGeom prst="rect">
            <a:avLst/>
          </a:prstGeom>
        </p:spPr>
      </p:pic>
      <p:sp>
        <p:nvSpPr>
          <p:cNvPr id="23" name="Скругленный прямоугольник 62">
            <a:extLst>
              <a:ext uri="{FF2B5EF4-FFF2-40B4-BE49-F238E27FC236}">
                <a16:creationId xmlns:a16="http://schemas.microsoft.com/office/drawing/2014/main" id="{6FA9FCFA-8FBB-AC6A-6C69-F9E0836CE371}"/>
              </a:ext>
            </a:extLst>
          </p:cNvPr>
          <p:cNvSpPr/>
          <p:nvPr/>
        </p:nvSpPr>
        <p:spPr>
          <a:xfrm>
            <a:off x="408503" y="424074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8C8CCA-4803-5702-B0DD-3ECD8865CEF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313" y="4738197"/>
            <a:ext cx="1814487" cy="1814487"/>
          </a:xfrm>
          <a:prstGeom prst="rect">
            <a:avLst/>
          </a:prstGeom>
        </p:spPr>
      </p:pic>
      <p:sp>
        <p:nvSpPr>
          <p:cNvPr id="25" name="Скругленный прямоугольник 62">
            <a:extLst>
              <a:ext uri="{FF2B5EF4-FFF2-40B4-BE49-F238E27FC236}">
                <a16:creationId xmlns:a16="http://schemas.microsoft.com/office/drawing/2014/main" id="{B66F7A11-D256-890D-F7A6-C78165A39B95}"/>
              </a:ext>
            </a:extLst>
          </p:cNvPr>
          <p:cNvSpPr/>
          <p:nvPr/>
        </p:nvSpPr>
        <p:spPr>
          <a:xfrm>
            <a:off x="2912725" y="4322323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E5AF13C-3A79-039E-9274-19C4503B833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1904" y="4819432"/>
            <a:ext cx="1814487" cy="1814487"/>
          </a:xfrm>
          <a:prstGeom prst="rect">
            <a:avLst/>
          </a:prstGeom>
        </p:spPr>
      </p:pic>
      <p:sp>
        <p:nvSpPr>
          <p:cNvPr id="30" name="Скругленный прямоугольник 62">
            <a:extLst>
              <a:ext uri="{FF2B5EF4-FFF2-40B4-BE49-F238E27FC236}">
                <a16:creationId xmlns:a16="http://schemas.microsoft.com/office/drawing/2014/main" id="{ADC2968B-3415-0F71-078A-FF057AEAA904}"/>
              </a:ext>
            </a:extLst>
          </p:cNvPr>
          <p:cNvSpPr/>
          <p:nvPr/>
        </p:nvSpPr>
        <p:spPr>
          <a:xfrm>
            <a:off x="5480678" y="424074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C9FAF4D-6E9E-86C1-D3D7-CB44B6AB291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3992" y="4895518"/>
            <a:ext cx="1814487" cy="1814487"/>
          </a:xfrm>
          <a:prstGeom prst="rect">
            <a:avLst/>
          </a:prstGeom>
        </p:spPr>
      </p:pic>
      <p:sp>
        <p:nvSpPr>
          <p:cNvPr id="55" name="Скругленный прямоугольник 52">
            <a:extLst>
              <a:ext uri="{FF2B5EF4-FFF2-40B4-BE49-F238E27FC236}">
                <a16:creationId xmlns:a16="http://schemas.microsoft.com/office/drawing/2014/main" id="{04267691-8ED8-EACE-D6DE-E39FFDBC7FA0}"/>
              </a:ext>
            </a:extLst>
          </p:cNvPr>
          <p:cNvSpPr/>
          <p:nvPr/>
        </p:nvSpPr>
        <p:spPr>
          <a:xfrm>
            <a:off x="2268515" y="1850348"/>
            <a:ext cx="3790657" cy="3188959"/>
          </a:xfrm>
          <a:prstGeom prst="roundRect">
            <a:avLst/>
          </a:prstGeom>
          <a:blipFill>
            <a:blip r:embed="rId2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102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98893" y="2009318"/>
            <a:ext cx="32289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3" grpId="0" animBg="1"/>
      <p:bldP spid="23" grpId="1" animBg="1"/>
      <p:bldP spid="25" grpId="0" animBg="1"/>
      <p:bldP spid="25" grpId="1" animBg="1"/>
      <p:bldP spid="30" grpId="0" animBg="1"/>
      <p:bldP spid="30" grpId="1" animBg="1"/>
      <p:bldP spid="55" grpId="0" animBg="1"/>
      <p:bldP spid="5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6A13E4-BBA5-4DF3-B85D-CAD1A8254A78}"/>
</file>

<file path=customXml/itemProps2.xml><?xml version="1.0" encoding="utf-8"?>
<ds:datastoreItem xmlns:ds="http://schemas.openxmlformats.org/officeDocument/2006/customXml" ds:itemID="{77DD0E19-7189-4F6C-B746-B225451E8355}"/>
</file>

<file path=customXml/itemProps3.xml><?xml version="1.0" encoding="utf-8"?>
<ds:datastoreItem xmlns:ds="http://schemas.openxmlformats.org/officeDocument/2006/customXml" ds:itemID="{347C2736-CA90-4EC3-8D05-C10E6FC8A912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11</cp:revision>
  <dcterms:created xsi:type="dcterms:W3CDTF">2024-12-04T13:46:39Z</dcterms:created>
  <dcterms:modified xsi:type="dcterms:W3CDTF">2024-12-13T00:27:28Z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