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44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3" name="Прямоугольник: скругленные углы 22"/>
          <p:cNvSpPr/>
          <p:nvPr/>
        </p:nvSpPr>
        <p:spPr>
          <a:xfrm>
            <a:off x="379744" y="4510948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>
            <a:off x="2230295" y="4510947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4080845" y="4510946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: скругленные углы 25"/>
          <p:cNvSpPr/>
          <p:nvPr/>
        </p:nvSpPr>
        <p:spPr>
          <a:xfrm>
            <a:off x="5931397" y="4510945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: скругленные углы 52"/>
          <p:cNvSpPr/>
          <p:nvPr/>
        </p:nvSpPr>
        <p:spPr>
          <a:xfrm>
            <a:off x="2819453" y="204160"/>
            <a:ext cx="2428699" cy="381752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" name="Рисунок 60" descr="Изображение выглядит как Наушники, наушник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8649" y="4727825"/>
            <a:ext cx="1244829" cy="124482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инструмент, зубочистка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805" y="4727825"/>
            <a:ext cx="1283500" cy="1283500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3541" y="4608172"/>
            <a:ext cx="1522805" cy="15228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9097" y="4678270"/>
            <a:ext cx="1294384" cy="1294384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устройст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8717" y="4608172"/>
            <a:ext cx="1501741" cy="1501741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электроника, камера, Камеры и оптика, объектив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131" y="4823685"/>
            <a:ext cx="1298383" cy="1003553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узыка, барабан, музыкальный инструмент, мембранофон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56358" y="4768370"/>
            <a:ext cx="1164825" cy="1112987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ножницы, инструмент, Офисный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43649" y="4792227"/>
            <a:ext cx="1404267" cy="111171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футбол, мяч, футбольный мяч, круг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9980" y="4815897"/>
            <a:ext cx="1004762" cy="1047619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огнетушитель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46885" y="4652221"/>
            <a:ext cx="1139200" cy="1345283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устройство, термометр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69906" y="4727825"/>
            <a:ext cx="1205437" cy="1205437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дизайн, Графика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62425" y="4786616"/>
            <a:ext cx="1150481" cy="1112987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инструмент, палитра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8504" y="4926099"/>
            <a:ext cx="1054934" cy="1054934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аксессуар, мешок, Багаж и сумки, Ручная кладь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24746" y="4924128"/>
            <a:ext cx="1522775" cy="847909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музыка, музыкальный инструмент, гитара, струнный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64610" y="4653343"/>
            <a:ext cx="1076686" cy="1358650"/>
          </a:xfrm>
          <a:prstGeom prst="rect">
            <a:avLst/>
          </a:prstGeom>
        </p:spPr>
      </p:pic>
      <p:pic>
        <p:nvPicPr>
          <p:cNvPr id="83" name="Рисунок 82" descr="Изображение выглядит как спортивная игра, спортивное оборудование, ракетка, теннис&#10;&#10;Автоматически созданное описание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26768" y="4696274"/>
            <a:ext cx="1060111" cy="1349362"/>
          </a:xfrm>
          <a:prstGeom prst="rect">
            <a:avLst/>
          </a:prstGeom>
        </p:spPr>
      </p:pic>
      <p:pic>
        <p:nvPicPr>
          <p:cNvPr id="9" name="Рисунок 8" descr="Изображение выглядит как зарисовка, иллюстрация, рисунок, Анимация&#10;&#10;Автоматически созданное описание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699758" y="728233"/>
            <a:ext cx="2671839" cy="2755334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2688048" y="209143"/>
            <a:ext cx="2670643" cy="3802519"/>
            <a:chOff x="5146825" y="309221"/>
            <a:chExt cx="2670643" cy="3802519"/>
          </a:xfrm>
        </p:grpSpPr>
        <p:sp>
          <p:nvSpPr>
            <p:cNvPr id="58" name="Прямоугольник: скругленные углы 57"/>
            <p:cNvSpPr/>
            <p:nvPr/>
          </p:nvSpPr>
          <p:spPr>
            <a:xfrm>
              <a:off x="5277250" y="309221"/>
              <a:ext cx="2419151" cy="380251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3" name="Рисунок 12" descr="Изображение выглядит как мультфильм, рисунок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5146825" y="753575"/>
              <a:ext cx="2670643" cy="2718695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2760211" y="208896"/>
            <a:ext cx="2671839" cy="3817527"/>
            <a:chOff x="5803302" y="243332"/>
            <a:chExt cx="2671839" cy="3817527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5863338" y="243332"/>
              <a:ext cx="2428699" cy="381752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1" name="Рисунок 10" descr="Изображение выглядит как рисунок, зарисовка, графическая встав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5803302" y="734054"/>
              <a:ext cx="2671839" cy="2671839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2738780" y="204160"/>
            <a:ext cx="2569177" cy="3827821"/>
            <a:chOff x="5578743" y="140431"/>
            <a:chExt cx="2569177" cy="3827821"/>
          </a:xfrm>
        </p:grpSpPr>
        <p:sp>
          <p:nvSpPr>
            <p:cNvPr id="48" name="Прямоугольник: скругленные углы 47"/>
            <p:cNvSpPr/>
            <p:nvPr/>
          </p:nvSpPr>
          <p:spPr>
            <a:xfrm>
              <a:off x="5667541" y="140431"/>
              <a:ext cx="2435248" cy="382782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" name="Рисунок 2" descr="Изображение выглядит как мультфильм, рисунок, графическая вставка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5578743" y="732344"/>
              <a:ext cx="2569177" cy="2649464"/>
            </a:xfrm>
            <a:prstGeom prst="rect">
              <a:avLst/>
            </a:prstGeom>
          </p:spPr>
        </p:pic>
      </p:grpSp>
      <p:pic>
        <p:nvPicPr>
          <p:cNvPr id="151" name="Picture 150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867371" y="1881263"/>
            <a:ext cx="39433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8</cp:revision>
  <dcterms:created xsi:type="dcterms:W3CDTF">2024-04-15T09:19:00Z</dcterms:created>
  <dcterms:modified xsi:type="dcterms:W3CDTF">2024-10-23T11:22:01Z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10180804B7E94E4F8DFAD704A66120D3_12</vt:lpwstr>
  </property>
  <property fmtid="{D5CDD505-2E9C-101B-9397-08002B2CF9AE}" pid="3" name="KSOProductBuildVer">
    <vt:lpwstr>1033-12.2.0.17119</vt:lpwstr>
  </property>
</Properties>
</file>