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microsoft.com/office/2007/relationships/hdphoto" Target="../media/hdphoto5.wdp"/><Relationship Id="rId27" Type="http://schemas.openxmlformats.org/officeDocument/2006/relationships/image" Target="../media/image20.png"/><Relationship Id="rId28" Type="http://schemas.microsoft.com/office/2007/relationships/hdphoto" Target="../media/hdphoto6.wdp"/><Relationship Id="rId29" Type="http://schemas.openxmlformats.org/officeDocument/2006/relationships/image" Target="../media/image21.png"/><Relationship Id="rId30" Type="http://schemas.microsoft.com/office/2007/relationships/hdphoto" Target="../media/hdphoto7.wdp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09285" y="3976755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4087682" y="1543930"/>
            <a:ext cx="4624683" cy="46246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A09D173-6A43-1905-1395-2A7BC063EF85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95" y="4684320"/>
            <a:ext cx="1382516" cy="138251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C022874-8280-CA9D-AB10-7BBB9BF775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055" y="5828298"/>
            <a:ext cx="1196446" cy="119644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40C3A91-76EC-EBAD-776B-2134AE4D94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02" y="3341145"/>
            <a:ext cx="801940" cy="80194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7C65E92-20AD-7856-5975-8CC8A66AFE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14" y="4679655"/>
            <a:ext cx="1382516" cy="13825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0830C6C-49B3-952F-5339-8DDDB7099B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79" y="3341144"/>
            <a:ext cx="801940" cy="8019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B01E59-47CD-6AB6-DBF9-BDC2BD861E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4128" y="5809826"/>
            <a:ext cx="1196446" cy="119644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73C5FEFA-B4AB-3C8F-4918-A2E02E4313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05" y="5399372"/>
            <a:ext cx="1515457" cy="1515457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44429" y="4136559"/>
            <a:ext cx="23050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2024-12-02T15:49:21Z</dcterms:modified>
</cp:coreProperties>
</file>