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816292" y="2960079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826685" y="3010267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807463" y="30316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823377" y="2951743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849571" y="3013216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850057" y="3040034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50859" y="3053456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53657" y="3040034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91534" y="3040034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1384" y="853241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0234" y="3291759"/>
            <a:ext cx="20764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5847 -0.1673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6276 -0.1587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521 -0.1717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929CDB-52B9-45C8-9876-608F44736F14}"/>
</file>

<file path=customXml/itemProps2.xml><?xml version="1.0" encoding="utf-8"?>
<ds:datastoreItem xmlns:ds="http://schemas.openxmlformats.org/officeDocument/2006/customXml" ds:itemID="{293C0FB1-AA8E-4F24-A660-D6E743FD1473}"/>
</file>

<file path=customXml/itemProps3.xml><?xml version="1.0" encoding="utf-8"?>
<ds:datastoreItem xmlns:ds="http://schemas.openxmlformats.org/officeDocument/2006/customXml" ds:itemID="{EEB14D34-5803-4672-B4EA-BF11160B907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2024-12-23T07:19:53Z</dcterms:created>
  <dcterms:modified xsi:type="dcterms:W3CDTF">2024-12-26T11:47:56Z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