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318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95A264-883D-49A3-A3C1-62CA131339DC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5A0B8E-2C3D-4D0F-94F8-231A73EEAE3E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A0B8E-2C3D-4D0F-94F8-231A73EEAE3E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EB2DA-4B5E-4BF8-A93A-E59690FDD7DE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2B9C8-DDD4-4478-975C-4DB60595C61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EB2DA-4B5E-4BF8-A93A-E59690FDD7DE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2B9C8-DDD4-4478-975C-4DB60595C61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EB2DA-4B5E-4BF8-A93A-E59690FDD7DE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2B9C8-DDD4-4478-975C-4DB60595C61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EB2DA-4B5E-4BF8-A93A-E59690FDD7DE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2B9C8-DDD4-4478-975C-4DB60595C61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EB2DA-4B5E-4BF8-A93A-E59690FDD7DE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2B9C8-DDD4-4478-975C-4DB60595C61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EB2DA-4B5E-4BF8-A93A-E59690FDD7DE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2B9C8-DDD4-4478-975C-4DB60595C61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EB2DA-4B5E-4BF8-A93A-E59690FDD7DE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2B9C8-DDD4-4478-975C-4DB60595C61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EB2DA-4B5E-4BF8-A93A-E59690FDD7DE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2B9C8-DDD4-4478-975C-4DB60595C61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EB2DA-4B5E-4BF8-A93A-E59690FDD7DE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2B9C8-DDD4-4478-975C-4DB60595C61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EB2DA-4B5E-4BF8-A93A-E59690FDD7DE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2B9C8-DDD4-4478-975C-4DB60595C61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EB2DA-4B5E-4BF8-A93A-E59690FDD7DE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2B9C8-DDD4-4478-975C-4DB60595C61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CEB2DA-4B5E-4BF8-A93A-E59690FDD7DE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A2B9C8-DDD4-4478-975C-4DB60595C61B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1.xml"/><Relationship Id="rId15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" y="0"/>
            <a:ext cx="12192000" cy="6858000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2628661" y="3323446"/>
            <a:ext cx="3560618" cy="3560618"/>
            <a:chOff x="-256309" y="2649610"/>
            <a:chExt cx="3560618" cy="3560618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rgbClr val="00B05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56309" y="2649610"/>
              <a:ext cx="3560618" cy="3560618"/>
            </a:xfrm>
            <a:prstGeom prst="rect">
              <a:avLst/>
            </a:prstGeom>
          </p:spPr>
        </p:pic>
        <p:sp>
          <p:nvSpPr>
            <p:cNvPr id="10" name="Скругленный прямоугольник 9"/>
            <p:cNvSpPr/>
            <p:nvPr/>
          </p:nvSpPr>
          <p:spPr>
            <a:xfrm>
              <a:off x="540952" y="4421607"/>
              <a:ext cx="914401" cy="429491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МОЯ</a:t>
              </a:r>
              <a:endPara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5608306" y="3138617"/>
            <a:ext cx="3203185" cy="3524376"/>
            <a:chOff x="4346547" y="3436680"/>
            <a:chExt cx="3203185" cy="3524376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 rotWithShape="1">
            <a:blip r:embed="rId2">
              <a:duotone>
                <a:prstClr val="black"/>
                <a:srgbClr val="FFFF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114"/>
            <a:stretch>
              <a:fillRect/>
            </a:stretch>
          </p:blipFill>
          <p:spPr>
            <a:xfrm>
              <a:off x="4346547" y="3436680"/>
              <a:ext cx="3203185" cy="3524376"/>
            </a:xfrm>
            <a:prstGeom prst="rect">
              <a:avLst/>
            </a:prstGeom>
          </p:spPr>
        </p:pic>
        <p:sp>
          <p:nvSpPr>
            <p:cNvPr id="11" name="Скругленный прямоугольник 10"/>
            <p:cNvSpPr/>
            <p:nvPr/>
          </p:nvSpPr>
          <p:spPr>
            <a:xfrm>
              <a:off x="5110608" y="5196964"/>
              <a:ext cx="921573" cy="423485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МІЙ</a:t>
              </a:r>
              <a:endPara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-256309" y="3477491"/>
            <a:ext cx="3560618" cy="3560618"/>
            <a:chOff x="2518126" y="3031867"/>
            <a:chExt cx="3560618" cy="3560618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8126" y="3031867"/>
              <a:ext cx="3560618" cy="3560618"/>
            </a:xfrm>
            <a:prstGeom prst="rect">
              <a:avLst/>
            </a:prstGeom>
          </p:spPr>
        </p:pic>
        <p:sp>
          <p:nvSpPr>
            <p:cNvPr id="12" name="Скругленный прямоугольник 11"/>
            <p:cNvSpPr/>
            <p:nvPr/>
          </p:nvSpPr>
          <p:spPr>
            <a:xfrm>
              <a:off x="3331068" y="4812176"/>
              <a:ext cx="914401" cy="429491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МОЇ</a:t>
              </a:r>
              <a:endPara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17" name="Овал 16"/>
          <p:cNvSpPr/>
          <p:nvPr/>
        </p:nvSpPr>
        <p:spPr>
          <a:xfrm>
            <a:off x="2927762" y="446655"/>
            <a:ext cx="2469512" cy="2362287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76" r="13910"/>
          <a:stretch>
            <a:fillRect/>
          </a:stretch>
        </p:blipFill>
        <p:spPr>
          <a:xfrm>
            <a:off x="96676" y="-93033"/>
            <a:ext cx="732591" cy="1057841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58"/>
          <a:stretch>
            <a:fillRect/>
          </a:stretch>
        </p:blipFill>
        <p:spPr>
          <a:xfrm>
            <a:off x="6656853" y="375728"/>
            <a:ext cx="3536449" cy="2681043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613" y="680759"/>
            <a:ext cx="1838882" cy="1838882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100" y="830732"/>
            <a:ext cx="1600200" cy="1600200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043" y="1011004"/>
            <a:ext cx="1229317" cy="1229317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5325" y="909192"/>
            <a:ext cx="1479688" cy="147968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317" y="755147"/>
            <a:ext cx="1590378" cy="1590378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0697" y="710045"/>
            <a:ext cx="1780309" cy="1780309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4349" y="683103"/>
            <a:ext cx="1813003" cy="1813003"/>
          </a:xfrm>
          <a:prstGeom prst="rect">
            <a:avLst/>
          </a:prstGeom>
        </p:spPr>
      </p:pic>
      <p:pic>
        <p:nvPicPr>
          <p:cNvPr id="85" name="Picture 84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128370" y="3323446"/>
            <a:ext cx="2333625" cy="2914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3.33333E-6 L -0.22045 0.5122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29" y="2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20833e-05 0 L -0.211042 0.485741 " pathEditMode="relative" rAng="0" ptsTypes="">
                                      <p:cBhvr>
                                        <p:cTn id="1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" y="2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865 0.04676 L 0.27305 0.46551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14" y="20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96296E-6 L -0.22331 0.50717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72" y="25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65 -0.00694 L 0.25521 0.45255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43" y="2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2.96296E-6 L 0.01953 0.44375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7" y="22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1.48148E-6 L 0.2543 0.4882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08" y="24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6534813-30DE-450F-A5B9-6BE065483936}"/>
</file>

<file path=customXml/itemProps2.xml><?xml version="1.0" encoding="utf-8"?>
<ds:datastoreItem xmlns:ds="http://schemas.openxmlformats.org/officeDocument/2006/customXml" ds:itemID="{3783F963-8EC1-4541-865C-C7A72E08111F}"/>
</file>

<file path=customXml/itemProps3.xml><?xml version="1.0" encoding="utf-8"?>
<ds:datastoreItem xmlns:ds="http://schemas.openxmlformats.org/officeDocument/2006/customXml" ds:itemID="{35D53E0F-07A7-4928-BD31-B6A6134005E1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</Words>
  <Application>WPS Slides</Application>
  <PresentationFormat>Широкоэкранный</PresentationFormat>
  <Paragraphs>6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 Light</vt:lpstr>
      <vt:lpstr>Calibri</vt:lpstr>
      <vt:lpstr>Microsoft YaHei</vt:lpstr>
      <vt:lpstr>Arial Unicode MS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yanag</cp:lastModifiedBy>
  <cp:revision>17</cp:revision>
  <dcterms:created xsi:type="dcterms:W3CDTF">2024-07-27T19:39:00Z</dcterms:created>
  <dcterms:modified xsi:type="dcterms:W3CDTF">2025-04-09T16:16:05Z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BD69554496764B86A557C478D2E0D03B_12</vt:lpwstr>
  </property>
  <property fmtid="{D5CDD505-2E9C-101B-9397-08002B2CF9AE}" pid="3" name="KSOProductBuildVer">
    <vt:lpwstr>1033-12.2.0.20782</vt:lpwstr>
  </property>
  <property fmtid="{D5CDD505-2E9C-101B-9397-08002B2CF9AE}" pid="4" name="ContentTypeId">
    <vt:lpwstr>0x010100F36324872565BB459892B1B9D623CC6C</vt:lpwstr>
  </property>
</Properties>
</file>