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477072"/>
            <a:ext cx="7262668" cy="4601779"/>
            <a:chOff x="4332394" y="1854242"/>
            <a:chExt cx="7262668" cy="46017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636764" y="1854242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та 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жили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642302"/>
            <a:ext cx="7095112" cy="3582928"/>
            <a:chOff x="4544360" y="2193909"/>
            <a:chExt cx="7095112" cy="358292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193909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вони пили чай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булочкою та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512806" y="1462430"/>
            <a:ext cx="6932429" cy="5046656"/>
            <a:chOff x="4647846" y="1958443"/>
            <a:chExt cx="6932429" cy="504665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647846" y="1958443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Вовочка з Танечкою ходили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річку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671728" y="1484124"/>
            <a:ext cx="7031535" cy="4456507"/>
            <a:chOff x="4758350" y="1788251"/>
            <a:chExt cx="7031535" cy="445650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758350" y="1788251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ловив рибу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вудочкою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480915" y="1448319"/>
            <a:ext cx="7097927" cy="4929919"/>
            <a:chOff x="4532490" y="1819088"/>
            <a:chExt cx="7097927" cy="492991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543642" y="1819088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гойдалася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м'ячиком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631599" y="1388888"/>
            <a:ext cx="6900636" cy="5013393"/>
            <a:chOff x="4695076" y="1665088"/>
            <a:chExt cx="6900636" cy="501339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95076" y="1665088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перед сном Вовочка для Танечки читав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«Курочка Ряба».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8" y="1848890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44" y="2906075"/>
            <a:ext cx="37719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4</cp:revision>
  <dcterms:created xsi:type="dcterms:W3CDTF">2024-08-17T20:56:46Z</dcterms:created>
  <dcterms:modified xsi:type="dcterms:W3CDTF">2024-12-05T15:52:12Z</dcterms:modified>
</cp:coreProperties>
</file>