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1F74-9F6F-4767-92D7-417113C1FB7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790-98D8-456B-BF80-18D8F1D26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1F74-9F6F-4767-92D7-417113C1FB7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790-98D8-456B-BF80-18D8F1D26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1F74-9F6F-4767-92D7-417113C1FB7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790-98D8-456B-BF80-18D8F1D26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1F74-9F6F-4767-92D7-417113C1FB7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790-98D8-456B-BF80-18D8F1D26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1F74-9F6F-4767-92D7-417113C1FB7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790-98D8-456B-BF80-18D8F1D26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1F74-9F6F-4767-92D7-417113C1FB7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790-98D8-456B-BF80-18D8F1D26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1F74-9F6F-4767-92D7-417113C1FB7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790-98D8-456B-BF80-18D8F1D26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1F74-9F6F-4767-92D7-417113C1FB7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790-98D8-456B-BF80-18D8F1D26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1F74-9F6F-4767-92D7-417113C1FB7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790-98D8-456B-BF80-18D8F1D26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1F74-9F6F-4767-92D7-417113C1FB7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790-98D8-456B-BF80-18D8F1D26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1F74-9F6F-4767-92D7-417113C1FB7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790-98D8-456B-BF80-18D8F1D26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F1F74-9F6F-4767-92D7-417113C1FB7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B6790-98D8-456B-BF80-18D8F1D263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sv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157160" y="758902"/>
            <a:ext cx="9031400" cy="534019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853378" y="1177352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uk-U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стоїть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біля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щафи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847308" y="1177352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стоїть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біля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афи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853378" y="2430176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Біля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пущки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пишить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шиголь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847308" y="2429696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Біля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пу</a:t>
            </a:r>
            <a:r>
              <a:rPr lang="ru-RU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</a:t>
            </a:r>
            <a:r>
              <a:rPr lang="ru-RU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ить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иголь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853378" y="3629295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Кіщка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порвала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плаш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847308" y="3629295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</a:t>
            </a:r>
            <a:r>
              <a:rPr lang="ru-RU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порвала пла</a:t>
            </a:r>
            <a:r>
              <a:rPr lang="ru-RU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853378" y="4937406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дошем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намокло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мале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лоща</a:t>
            </a:r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847308" y="4937406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намокло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мале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24"/>
          <p:cNvSpPr>
            <a:spLocks noChangeAspect="1" noChangeArrowheads="1"/>
          </p:cNvSpPr>
          <p:nvPr/>
        </p:nvSpPr>
        <p:spPr bwMode="auto">
          <a:xfrm>
            <a:off x="5854700" y="3065484"/>
            <a:ext cx="274616" cy="27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12859167" y="742157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Ляш та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шука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річкові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риби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860947" y="1177352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</a:t>
            </a:r>
            <a:r>
              <a:rPr lang="ru-RU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 —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річкові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риби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" name="Прямоугольник: скругленные углы 26"/>
          <p:cNvSpPr/>
          <p:nvPr/>
        </p:nvSpPr>
        <p:spPr>
          <a:xfrm>
            <a:off x="12859167" y="1871006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Сащі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Пащі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було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сміщно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: скругленные углы 27"/>
          <p:cNvSpPr/>
          <p:nvPr/>
        </p:nvSpPr>
        <p:spPr>
          <a:xfrm>
            <a:off x="857980" y="2426296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ru-RU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</a:t>
            </a:r>
            <a:r>
              <a:rPr lang="ru-RU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було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смі</a:t>
            </a:r>
            <a:r>
              <a:rPr lang="ru-RU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: скругленные углы 28"/>
          <p:cNvSpPr/>
          <p:nvPr/>
        </p:nvSpPr>
        <p:spPr>
          <a:xfrm>
            <a:off x="12859167" y="3070125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Маща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шебетала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мені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вущко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" name="Прямоугольник: скругленные углы 29"/>
          <p:cNvSpPr/>
          <p:nvPr/>
        </p:nvSpPr>
        <p:spPr>
          <a:xfrm>
            <a:off x="857980" y="3631790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ебетала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мені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</a:t>
            </a:r>
            <a:endParaRPr lang="ru-RU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: скругленные углы 30"/>
          <p:cNvSpPr/>
          <p:nvPr/>
        </p:nvSpPr>
        <p:spPr>
          <a:xfrm>
            <a:off x="12859167" y="4378236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Учора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йщов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: скругленные углы 31"/>
          <p:cNvSpPr/>
          <p:nvPr/>
        </p:nvSpPr>
        <p:spPr>
          <a:xfrm>
            <a:off x="857980" y="4939189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Учора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endParaRPr lang="ru-RU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AutoShape 24"/>
          <p:cNvSpPr>
            <a:spLocks noChangeAspect="1" noChangeArrowheads="1"/>
          </p:cNvSpPr>
          <p:nvPr/>
        </p:nvSpPr>
        <p:spPr bwMode="auto">
          <a:xfrm>
            <a:off x="17860489" y="2506314"/>
            <a:ext cx="274616" cy="27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34" name="AutoShape 2"/>
          <p:cNvSpPr>
            <a:spLocks noChangeAspect="1" noChangeArrowheads="1"/>
          </p:cNvSpPr>
          <p:nvPr/>
        </p:nvSpPr>
        <p:spPr bwMode="auto">
          <a:xfrm>
            <a:off x="18012889" y="2658714"/>
            <a:ext cx="274616" cy="27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6708884" y="758902"/>
            <a:ext cx="2420238" cy="1732822"/>
            <a:chOff x="6708884" y="758902"/>
            <a:chExt cx="2420238" cy="1732822"/>
          </a:xfrm>
        </p:grpSpPr>
        <p:pic>
          <p:nvPicPr>
            <p:cNvPr id="16" name="Рисунок 15" descr="Изображение выглядит как гардероб, искусство, в помещении, деревян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884" y="758902"/>
              <a:ext cx="1465936" cy="1563665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контейнер, коробка, деревян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7685" y="1250287"/>
              <a:ext cx="1241437" cy="1241437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6584555" y="3201901"/>
            <a:ext cx="2297534" cy="1408677"/>
            <a:chOff x="6584555" y="3201901"/>
            <a:chExt cx="2297534" cy="1408677"/>
          </a:xfrm>
        </p:grpSpPr>
        <p:pic>
          <p:nvPicPr>
            <p:cNvPr id="36" name="Рисунок 35" descr="Изображение выглядит как платье, зарисовка, мультфильм, Дизайн костюма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30513">
              <a:off x="6584555" y="3201901"/>
              <a:ext cx="1408677" cy="140867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кот, Кошачьи, Вибриссы, Мелкие и средние кошки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6316" y="3523355"/>
              <a:ext cx="1045773" cy="1045773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6532741" y="2080233"/>
            <a:ext cx="2226112" cy="1542698"/>
            <a:chOff x="6532741" y="2080233"/>
            <a:chExt cx="2226112" cy="1542698"/>
          </a:xfrm>
        </p:grpSpPr>
        <p:pic>
          <p:nvPicPr>
            <p:cNvPr id="48" name="Рисунок 47" descr="Изображение выглядит как мультфильм, Анимация, Мультфильм, игр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2741" y="2084454"/>
              <a:ext cx="1450675" cy="1450675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6155" y="2080233"/>
              <a:ext cx="1542698" cy="1542698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570BF89F-D801-B655-D61A-E313A1229AA4}"/>
              </a:ext>
            </a:extLst>
          </p:cNvPr>
          <p:cNvGrpSpPr/>
          <p:nvPr/>
        </p:nvGrpSpPr>
        <p:grpSpPr>
          <a:xfrm>
            <a:off x="6900708" y="3538277"/>
            <a:ext cx="1707628" cy="1229253"/>
            <a:chOff x="5070167" y="7616902"/>
            <a:chExt cx="2168868" cy="1561281"/>
          </a:xfrm>
        </p:grpSpPr>
        <p:pic>
          <p:nvPicPr>
            <p:cNvPr id="17" name="Рисунок 16" descr="Изображение выглядит как зарисовка, иллюстрация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794A41AC-6652-5575-523F-D78572C41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0167" y="7616902"/>
              <a:ext cx="1561281" cy="1561281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рисунок, зарисовка, иллюстрация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D72DBC80-07B1-3C7A-6626-3EF414DB2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1406" y="7616902"/>
              <a:ext cx="1497629" cy="1497629"/>
            </a:xfrm>
            <a:prstGeom prst="rect">
              <a:avLst/>
            </a:prstGeom>
          </p:spPr>
        </p:pic>
      </p:grpSp>
      <p:pic>
        <p:nvPicPr>
          <p:cNvPr id="37" name="Рисунок 36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716CF4C-DD61-6CB4-45B0-46EE4806C04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364" y="4780229"/>
            <a:ext cx="1434265" cy="1434265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6E87643-BC40-D840-E008-CD8EBA212BB7}"/>
              </a:ext>
            </a:extLst>
          </p:cNvPr>
          <p:cNvGrpSpPr/>
          <p:nvPr/>
        </p:nvGrpSpPr>
        <p:grpSpPr>
          <a:xfrm>
            <a:off x="6684345" y="815505"/>
            <a:ext cx="2408091" cy="1336285"/>
            <a:chOff x="8431855" y="7373881"/>
            <a:chExt cx="2408091" cy="1336285"/>
          </a:xfrm>
        </p:grpSpPr>
        <p:pic>
          <p:nvPicPr>
            <p:cNvPr id="42" name="Рисунок 41" descr="Изображение выглядит как рыба, Плав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9C538E84-0864-E65F-AC70-B4FBB748E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855" y="7487676"/>
              <a:ext cx="1109380" cy="1109380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рыба, Плавник, Рыбные продукты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25C61ED-E31A-A0D1-6222-EA57436C5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3661" y="7373881"/>
              <a:ext cx="1336285" cy="1336285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F6C7EBC9-0455-443A-D575-CCF26406ECBC}"/>
              </a:ext>
            </a:extLst>
          </p:cNvPr>
          <p:cNvGrpSpPr/>
          <p:nvPr/>
        </p:nvGrpSpPr>
        <p:grpSpPr>
          <a:xfrm>
            <a:off x="7143897" y="4348693"/>
            <a:ext cx="1354908" cy="1733807"/>
            <a:chOff x="4179118" y="7094189"/>
            <a:chExt cx="1354908" cy="1733807"/>
          </a:xfrm>
        </p:grpSpPr>
        <p:pic>
          <p:nvPicPr>
            <p:cNvPr id="58" name="Рисунок 5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FB1571FC-E7DC-F754-7660-A6E5A3D5E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63065">
              <a:off x="4179118" y="7094189"/>
              <a:ext cx="1010204" cy="1010204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лошадь, Фигурка животного, графическая вставка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B3FBD12-F19A-CC28-9AA0-5746B9CCB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2932" y="7616902"/>
              <a:ext cx="1211094" cy="1211094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6F7FC06F-6A56-172F-4AF2-E91A4C732ECA}"/>
              </a:ext>
            </a:extLst>
          </p:cNvPr>
          <p:cNvGrpSpPr/>
          <p:nvPr/>
        </p:nvGrpSpPr>
        <p:grpSpPr>
          <a:xfrm>
            <a:off x="6605670" y="2180228"/>
            <a:ext cx="2357890" cy="1408677"/>
            <a:chOff x="5920963" y="-992993"/>
            <a:chExt cx="2357890" cy="1408677"/>
          </a:xfrm>
        </p:grpSpPr>
        <p:pic>
          <p:nvPicPr>
            <p:cNvPr id="52" name="Рисунок 51" descr="Изображение выглядит как птица, клюв, живая природ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BF417A8-0E32-8601-1534-E7333A6AA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5978" y="-762564"/>
              <a:ext cx="1092875" cy="1092875"/>
            </a:xfrm>
            <a:prstGeom prst="rect">
              <a:avLst/>
            </a:prstGeom>
          </p:spPr>
        </p:pic>
        <p:pic>
          <p:nvPicPr>
            <p:cNvPr id="67" name="Рисунок 66" descr="Изображение выглядит как колесо, пушка, оружие&#10;&#10;Автоматически созданное описание">
              <a:extLst>
                <a:ext uri="{FF2B5EF4-FFF2-40B4-BE49-F238E27FC236}">
                  <a16:creationId xmlns:a16="http://schemas.microsoft.com/office/drawing/2014/main" id="{7F49B85E-ED55-9233-7191-DECC922F3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0963" y="-992993"/>
              <a:ext cx="1408677" cy="1408677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26AD6B64-09CE-9AD5-CC32-6A273472CF10}"/>
              </a:ext>
            </a:extLst>
          </p:cNvPr>
          <p:cNvGrpSpPr/>
          <p:nvPr/>
        </p:nvGrpSpPr>
        <p:grpSpPr>
          <a:xfrm>
            <a:off x="157160" y="127000"/>
            <a:ext cx="1285878" cy="516505"/>
            <a:chOff x="157160" y="127000"/>
            <a:chExt cx="1285878" cy="516505"/>
          </a:xfrm>
        </p:grpSpPr>
        <p:sp>
          <p:nvSpPr>
            <p:cNvPr id="69" name="Прямоугольник: скругленные углы 68">
              <a:extLst>
                <a:ext uri="{FF2B5EF4-FFF2-40B4-BE49-F238E27FC236}">
                  <a16:creationId xmlns:a16="http://schemas.microsoft.com/office/drawing/2014/main" id="{8DCFE36C-9CAD-83E3-E458-120FF8160E34}"/>
                </a:ext>
              </a:extLst>
            </p:cNvPr>
            <p:cNvSpPr/>
            <p:nvPr/>
          </p:nvSpPr>
          <p:spPr>
            <a:xfrm>
              <a:off x="157160" y="127000"/>
              <a:ext cx="1285878" cy="5165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1" name="Рисунок 70" descr="Повторить со сплошной заливкой">
              <a:extLst>
                <a:ext uri="{FF2B5EF4-FFF2-40B4-BE49-F238E27FC236}">
                  <a16:creationId xmlns:a16="http://schemas.microsoft.com/office/drawing/2014/main" id="{BFFA447A-D6B8-6CC5-11CD-E10E29823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580226" y="165379"/>
              <a:ext cx="439746" cy="439746"/>
            </a:xfrm>
            <a:prstGeom prst="rect">
              <a:avLst/>
            </a:prstGeom>
          </p:spPr>
        </p:pic>
      </p:grpSp>
      <p:pic>
        <p:nvPicPr>
          <p:cNvPr id="184" name="Picture 18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66124" y="3421960"/>
            <a:ext cx="2686050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-0.50885 0.87824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43" y="43912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67617 0.7787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02" y="38935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-0.34765 0.9331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83" y="46644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6 L -0.33633 0.81458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40718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25833 0.80487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40231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0.23112 0.81135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40556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32018 0.52523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16" y="2625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-0.23112 0.58032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29005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5"/>
                                    </p:cond>
                                  </p:endCondLst>
                                  <p:childTnLst>
                                    <p:animMotion origin="layout" path="M 3.75E-6 1.85185E-6 L 0.32526 0.84537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3" y="42269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48148E-6 L -0.98463 0.06342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49" y="3519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-0.98464 0.08148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80" y="4028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33333E-6 L -0.98464 0.08148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19" y="4097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-0.98463 0.08149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32" y="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/>
      <p:bldP spid="14" grpId="1"/>
      <p:bldP spid="25" grpId="0" animBg="1"/>
      <p:bldP spid="25" grpId="2" animBg="1"/>
      <p:bldP spid="25" grpId="3" animBg="1"/>
      <p:bldP spid="25" grpId="4" animBg="1"/>
      <p:bldP spid="26" grpId="0" animBg="1"/>
      <p:bldP spid="27" grpId="0" animBg="1"/>
      <p:bldP spid="27" grpId="2" animBg="1"/>
      <p:bldP spid="27" grpId="3" animBg="1"/>
      <p:bldP spid="27" grpId="4" animBg="1"/>
      <p:bldP spid="28" grpId="0" animBg="1"/>
      <p:bldP spid="29" grpId="0" animBg="1"/>
      <p:bldP spid="29" grpId="2" animBg="1"/>
      <p:bldP spid="29" grpId="3" animBg="1"/>
      <p:bldP spid="29" grpId="4" animBg="1"/>
      <p:bldP spid="30" grpId="0" animBg="1"/>
      <p:bldP spid="31" grpId="0" animBg="1"/>
      <p:bldP spid="31" grpId="2" animBg="1"/>
      <p:bldP spid="31" grpId="3" animBg="1"/>
      <p:bldP spid="31" grpId="4" animBg="1"/>
      <p:bldP spid="32" grpId="0" animBg="1"/>
      <p:bldP spid="33" grpId="1"/>
      <p:bldP spid="3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75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7</cp:revision>
  <dcterms:created xsi:type="dcterms:W3CDTF">2024-05-15T09:16:00Z</dcterms:created>
  <dcterms:modified xsi:type="dcterms:W3CDTF">2024-12-10T15:39:10Z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C257ADCDBF514CFAAB5C7A48E1074488_12</vt:lpwstr>
  </property>
  <property fmtid="{D5CDD505-2E9C-101B-9397-08002B2CF9AE}" pid="3" name="KSOProductBuildVer">
    <vt:lpwstr>1033-12.2.0.17153</vt:lpwstr>
  </property>
</Properties>
</file>