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microsoft.com/office/2007/relationships/hdphoto" Target="../media/hdphoto3.wdp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3374" y="24003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33337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9366841" y="673121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942064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8963" y="50566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r="24235"/>
          <a:stretch>
            <a:fillRect/>
          </a:stretch>
        </p:blipFill>
        <p:spPr>
          <a:xfrm>
            <a:off x="882163" y="503990"/>
            <a:ext cx="914400" cy="176296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791200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r="28442"/>
          <a:stretch>
            <a:fillRect/>
          </a:stretch>
        </p:blipFill>
        <p:spPr>
          <a:xfrm>
            <a:off x="6669777" y="2167641"/>
            <a:ext cx="974035" cy="233768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3663"/>
          <a:stretch>
            <a:fillRect/>
          </a:stretch>
        </p:blipFill>
        <p:spPr>
          <a:xfrm>
            <a:off x="6634162" y="2158116"/>
            <a:ext cx="1009650" cy="23376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348699" y="2591278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54" b="94093" l="6429" r="92429">
                        <a14:foregroundMark x1="6429" y1="74684" x2="6429" y2="74684"/>
                        <a14:foregroundMark x1="6571" y1="80169" x2="6571" y2="80169"/>
                        <a14:foregroundMark x1="10143" y1="82700" x2="10143" y2="82700"/>
                        <a14:foregroundMark x1="52571" y1="89662" x2="52571" y2="89662"/>
                        <a14:foregroundMark x1="54143" y1="94093" x2="54143" y2="94093"/>
                        <a14:foregroundMark x1="63714" y1="2954" x2="63714" y2="2954"/>
                        <a14:foregroundMark x1="76857" y1="13502" x2="77143" y2="13502"/>
                        <a14:foregroundMark x1="83286" y1="20464" x2="83286" y2="20464"/>
                        <a14:foregroundMark x1="85857" y1="64557" x2="89143" y2="67722"/>
                        <a14:foregroundMark x1="92143" y1="75527" x2="92429" y2="76371"/>
                        <a14:foregroundMark x1="90143" y1="67089" x2="88714" y2="64135"/>
                        <a14:foregroundMark x1="85714" y1="63502" x2="81286" y2="67511"/>
                        <a14:backgroundMark x1="59857" y1="8017" x2="59857" y2="8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4269" y="2780786"/>
            <a:ext cx="1857652" cy="1257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88" y="625081"/>
            <a:ext cx="1801710" cy="19248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" y="2464023"/>
            <a:ext cx="1759528" cy="15835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27" y="4839462"/>
            <a:ext cx="1652783" cy="1091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799235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69" y="2308809"/>
            <a:ext cx="2021305" cy="2021305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05" y="2299286"/>
            <a:ext cx="2224961" cy="222496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" b="97251" l="3178" r="90654">
                        <a14:foregroundMark x1="3551" y1="49485" x2="3551" y2="49485"/>
                        <a14:foregroundMark x1="32150" y1="97251" x2="32150" y2="97251"/>
                        <a14:foregroundMark x1="91028" y1="67354" x2="91028" y2="67354"/>
                        <a14:foregroundMark x1="38318" y1="9622" x2="33645" y2="10653"/>
                        <a14:foregroundMark x1="37196" y1="2405" x2="36822" y2="2062"/>
                        <a14:backgroundMark x1="64673" y1="81443" x2="64112" y2="81100"/>
                        <a14:backgroundMark x1="75140" y1="81787" x2="75140" y2="81787"/>
                        <a14:backgroundMark x1="77570" y1="80412" x2="77570" y2="80412"/>
                        <a14:backgroundMark x1="66916" y1="81787" x2="66916" y2="81787"/>
                        <a14:backgroundMark x1="68037" y1="80756" x2="68037" y2="80756"/>
                        <a14:backgroundMark x1="60561" y1="80069" x2="60561" y2="80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716" y="4839462"/>
            <a:ext cx="2005923" cy="10910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9" name="Овал 28"/>
          <p:cNvSpPr/>
          <p:nvPr/>
        </p:nvSpPr>
        <p:spPr>
          <a:xfrm>
            <a:off x="5795217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7974" b="15448"/>
          <a:stretch>
            <a:fillRect/>
          </a:stretch>
        </p:blipFill>
        <p:spPr>
          <a:xfrm>
            <a:off x="6025473" y="2251496"/>
            <a:ext cx="2125732" cy="204220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5802615" y="2125799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9" b="94578" l="9651" r="90554">
                        <a14:foregroundMark x1="72074" y1="94779" x2="72074" y2="94779"/>
                        <a14:foregroundMark x1="64066" y1="89558" x2="63655" y2="84940"/>
                        <a14:foregroundMark x1="90554" y1="80723" x2="90554" y2="80723"/>
                      </a14:backgroundRemoval>
                    </a14:imgEffect>
                  </a14:imgLayer>
                </a14:imgProps>
              </a:ext>
            </a:extLst>
          </a:blip>
          <a:srcRect l="36351" t="30018"/>
          <a:stretch>
            <a:fillRect/>
          </a:stretch>
        </p:blipFill>
        <p:spPr>
          <a:xfrm>
            <a:off x="6205609" y="2203244"/>
            <a:ext cx="1971675" cy="22168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0" y="1154926"/>
            <a:ext cx="4492089" cy="5081548"/>
          </a:xfrm>
          <a:prstGeom prst="rect">
            <a:avLst/>
          </a:prstGeom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4890" y="1958975"/>
            <a:ext cx="239077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" grpId="0" animBg="1"/>
      <p:bldP spid="12" grpId="0" animBg="1"/>
      <p:bldP spid="12" grpId="1" animBg="1"/>
      <p:bldP spid="20" grpId="0" animBg="1"/>
      <p:bldP spid="20" grpId="1" animBg="1"/>
      <p:bldP spid="8" grpId="0" animBg="1"/>
      <p:bldP spid="38" grpId="0" animBg="1"/>
      <p:bldP spid="38" grpId="1" animBg="1"/>
      <p:bldP spid="43" grpId="0" animBg="1"/>
      <p:bldP spid="43" grpId="1" animBg="1"/>
      <p:bldP spid="29" grpId="0" animBg="1"/>
      <p:bldP spid="29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2ACC30-C4BB-4C4E-96D2-C428E3AF48C8}"/>
</file>

<file path=customXml/itemProps2.xml><?xml version="1.0" encoding="utf-8"?>
<ds:datastoreItem xmlns:ds="http://schemas.openxmlformats.org/officeDocument/2006/customXml" ds:itemID="{16FCBEC1-0940-4347-8D38-75D2C6E8007A}"/>
</file>

<file path=customXml/itemProps3.xml><?xml version="1.0" encoding="utf-8"?>
<ds:datastoreItem xmlns:ds="http://schemas.openxmlformats.org/officeDocument/2006/customXml" ds:itemID="{13E0645F-F6D9-4AB4-B6D0-FB7CCF90A4B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2024-04-21T20:12:00Z</dcterms:created>
  <dcterms:modified xsi:type="dcterms:W3CDTF">2024-12-27T09:54:58Z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C4FC49D7CE1B48EC8C3A1A5036D8494F_12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