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1EBB-AF38-6286-9D33-C0AAC959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276D4-8423-3601-6917-585CBB1F0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B74B3-F9EC-0DB0-9099-08994C2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B20E2-48C9-5E72-A63E-5248C56B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E5F75-8D22-88E6-14A6-BE4B2157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406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A379-C568-0685-276B-53A9DCC3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7C48A-394A-0CB5-72F9-C8949B47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F31D1-D8E7-F1EF-B0C2-661AB8692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7499C-1036-63F4-70FE-19743CE2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D0753-6090-386E-1B68-740CD530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02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1BC36-1EDF-6767-9286-2BE90E0A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D1E865-AFB8-A626-A3E8-EBB6A3A48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B6995-6795-46BC-EAAB-73C9E6E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C7D76-4FCE-A0C6-2F3B-1A1DD41B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B191E-D4B2-CAA7-8C79-162A18A4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450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AD77F-6E2B-F82D-934E-FF05E9E3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37B37-2DE0-BE37-0276-F102DFEBC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62804-2DFD-66CD-DCB5-ED2484EE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130D0-CD07-443E-CF3E-1D7DB871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E5D8-864F-5770-E5DB-323B0E2F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4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19BF8-FEBF-9656-C7BE-9F75C6DC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9FBFC1-6380-3B05-3B8F-BE345491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192266-0C95-0F51-2DE4-7301D34A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CFC4C-8A94-BD08-A6E1-BEB7F5E1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B1C6B-F8A1-F203-2759-DDC5F21D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73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8DDF5-8E17-E9BE-C7A1-815F8F20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B5186-D7C9-894B-98CC-C76667619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CD2700-2FA4-20ED-6E77-A0E7A6A14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3EF067-1B81-3DBF-EBDD-83CDA9A4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BF877-953D-E025-E2BB-8B0AFA91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BCEE4-5C4F-71F7-2DA7-F08D66A2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20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872A2-5869-8CBD-7FA4-4B14969D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8FF25-C050-B668-9F0E-235DD7EB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DDB57E-7C58-98C8-1727-08F03EB05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27BC3-39A9-8A9F-48A7-E36A3DEE9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537CB3-CDB5-5BE3-1727-0D7BBEFD2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0C8A06-4D10-5617-8B02-10A7F41B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D9014-9D92-D290-67EA-5FB978EE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7069E4-BCE7-16C9-E57C-284543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0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AF5D-1F2C-76D4-FCFA-9CF790BA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AC9990-2527-1AD5-23F6-D7904D9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35151-4918-2A07-E3F6-ED261249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75A65-A69C-49EB-3529-98D3DE3D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27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D88715-74BD-C632-3D34-40C9A488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60CD3D-6AF5-63FA-ABC1-C1A6396B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F4BD1-0891-F972-4D30-80BC6F3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718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8669-1799-EA66-8789-E8AF7200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8F558-DD84-8D97-CFB9-4B548B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89485-326E-5E29-0E8F-EF1C3FE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293C8-071E-9EBC-2FB2-4424F3D6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8C398-9B49-A45B-F429-F0EBE44B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87431-A387-8412-89F7-5BA2A964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53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42121-5551-674C-965C-3FB89CE2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170E7-EE75-E663-1369-F78134CF3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4CBD5-7473-807D-E157-CFDE733AF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E0949-F5A6-FE8B-2298-239DE423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8DF9F-476F-BC94-0465-02592349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191F-F294-103B-ADDC-D11B8052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37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D5302-D6B8-4A2D-AF2F-97A941F8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9AA9D-4ADD-354E-CA42-430400FBE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C9F78-73C4-6C5F-BB59-F9B4A2A6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EEF06-6FE5-2DD5-6FE1-A02B4EE2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D330BD-0AB3-E1B5-DBF2-AF74555E4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53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4B0CE4DE-6088-9E20-F22D-4DF6DE69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1E800-39B2-A253-2C37-B6172C50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аксессуар, мешок, Багаж и сумки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C3DDEA45-24F1-DCA7-250C-CAD5F47F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9" y="4297871"/>
            <a:ext cx="2457450" cy="27091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16D1D69-2D0B-CBBB-448D-CF874BDF3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06" y="1656220"/>
            <a:ext cx="1153619" cy="11536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 descr="Изображение выглядит как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21C9F60B-D13E-1482-1780-21D591730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2548" flipV="1">
            <a:off x="5533188" y="3408227"/>
            <a:ext cx="739344" cy="73934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A5512D0E-1D06-1E1D-D1CF-60F3DB55D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35" y="2684676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C079FF1D-E983-8961-3EAC-D5E980D96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1" y="3906620"/>
            <a:ext cx="1135272" cy="16650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3" name="Рисунок 22" descr="Изображение выглядит как колесо, транспортное средство, мультфильм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77525102-708C-2828-8670-312227ACB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26" y="3906620"/>
            <a:ext cx="2139904" cy="213990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5" name="Рисунок 24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99FA375D-97C7-E57F-53F2-D2DF231A5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1" y="3173623"/>
            <a:ext cx="1110074" cy="111007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 descr="Изображение выглядит как Механическая головоломка, коробка, куб&#10;&#10;Автоматически созданное описание">
            <a:extLst>
              <a:ext uri="{FF2B5EF4-FFF2-40B4-BE49-F238E27FC236}">
                <a16:creationId xmlns:a16="http://schemas.microsoft.com/office/drawing/2014/main" id="{48B6EE10-538B-3295-9370-A6CEB3C74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9" y="3190972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9776EBE-9400-7863-0878-8AC5BF53A8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44" y="2951380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B9E360D-8CCA-E69A-9799-047833A25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07" y="2126050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сетевой фильтр, игральная кость&#10;&#10;Автоматически созданное описание">
            <a:extLst>
              <a:ext uri="{FF2B5EF4-FFF2-40B4-BE49-F238E27FC236}">
                <a16:creationId xmlns:a16="http://schemas.microsoft.com/office/drawing/2014/main" id="{60DD2722-55E8-E1A9-0E47-60456BDE2D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8" y="5525651"/>
            <a:ext cx="1660723" cy="166072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 descr="Изображение выглядит как мерная рейка, линейка&#10;&#10;Автоматически созданное описание">
            <a:extLst>
              <a:ext uri="{FF2B5EF4-FFF2-40B4-BE49-F238E27FC236}">
                <a16:creationId xmlns:a16="http://schemas.microsoft.com/office/drawing/2014/main" id="{2559E516-F5D2-A076-C270-F86147904D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508">
            <a:off x="9937874" y="310269"/>
            <a:ext cx="1638862" cy="163886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17761DFF-3402-2A38-19C3-3725DD244D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6" y="173088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 descr="Изображение выглядит как Детское искусство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0CFAA7-D319-58B7-C8A0-9BF1D96391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073">
            <a:off x="9753637" y="4486700"/>
            <a:ext cx="1860140" cy="18601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5" name="Рисунок 44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0C6CC1D4-EBAA-DF88-0CBD-8C3E9884E8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8" y="305402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B6A81-5D8D-3AE2-7ABA-CE524524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576" y="739780"/>
            <a:ext cx="4090101" cy="4140117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116" y="3599982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0534 0.208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125 0.2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3125 0.45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10312 0.201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17891 0.222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42226 0.06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49088 -0.080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4599 0.3951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50052 0.5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BDD6F9-437D-4800-9185-04A1ECB34251}"/>
</file>

<file path=customXml/itemProps2.xml><?xml version="1.0" encoding="utf-8"?>
<ds:datastoreItem xmlns:ds="http://schemas.openxmlformats.org/officeDocument/2006/customXml" ds:itemID="{A96A09F9-ED6B-4550-ACB4-7EDCCE1271D1}"/>
</file>

<file path=customXml/itemProps3.xml><?xml version="1.0" encoding="utf-8"?>
<ds:datastoreItem xmlns:ds="http://schemas.openxmlformats.org/officeDocument/2006/customXml" ds:itemID="{25B0A903-16DB-47C8-AC02-7F6FD1C423DA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2025-01-20T16:36:20Z</dcterms:created>
  <dcterms:modified xsi:type="dcterms:W3CDTF">2025-01-20T16:47:32Z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