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4510F-367B-4E5C-8605-71D3C8ABD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1CA771-D15E-44AC-8040-0FD65E941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64B6F4-D8F6-42FA-A829-DBE3EA7D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E0A857-F77E-4C4A-875B-5FAF6281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0C69F-3BF6-47CB-BF1C-744D6F76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543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D48A6-4962-4691-AC70-CAE987C9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0C9401-0DC1-4C0B-BBE9-1EE3109C9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9D3E5-44FB-47C5-88BF-F76F9582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4A1C2-B35E-44D8-8DF2-40144FCC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7DE3B-504F-4E62-BC38-0254E214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945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408167-4760-42BC-A50F-9DFB3D9DC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A9148-5191-46A7-BF0F-3E1EFDBF1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0B605-6A3C-4F89-A75C-956CA59C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81D4C-453B-4B8A-8E03-9697B452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1EA53-6B16-4933-A1ED-E7BAD1B7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463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15661-EF98-4ECB-B710-C32C53C4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E7362-A118-44FF-B350-44C1D91D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1AB6C-F4A8-4006-9A6B-2BB25158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39F944-2F9B-454F-AAD8-3F458800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33B64-9287-4037-BDF8-B97A3D91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628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BC3D7-24E1-465D-8142-FA2E978B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B2B770-CD3D-4B4C-9FAC-011760629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87A4-0A60-4C30-BA6E-8B3B3C9A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AE92B-6EF3-4E73-A01C-97EB24CE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B67DB-0648-43D9-BFC5-18F5172C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881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112F6-10E2-460F-92DD-00084958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F6019-DE2A-4033-9F8C-AB9B9A64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972510-4411-4000-BB4D-5C3CFB925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14F03-6A30-4BDA-A2D8-414AB366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F3F0F-2353-4FB2-B711-86A7BBDC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F279F5-D944-4F3E-B0CD-94B19C8F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698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EA6C8-6080-4410-AC08-E041CFF9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F1A51-76C7-4351-B261-327D30D2F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A628D0-D52D-4582-83BF-DABB54D6B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47A826-21CF-4DBF-8981-5A933E36F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6B83D5-E0A8-4BF0-8C50-22497045F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630EB-132D-4D69-8739-48EC7FA6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DF7455-6142-4ADB-B673-4348BDE8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887CA1-0BC2-4A9B-909D-FCF8318D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86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BE591-2E56-4EE3-9BFD-7ACB529E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F9DCEF-9C91-4C2B-989A-4E247688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AC969C-AAC8-4B2B-A8CD-5AF051D4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035A3-A946-4AE7-8ECA-2EBD139B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02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964BEA-3DBD-4416-BF38-F7CE6C6C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E7344D-39C4-464A-AD0D-EAA15FC6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392A6-5EC7-4D63-8618-7388E76C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167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6CDE0-CB17-4AE8-A680-C8409D24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F070C-7D19-40FE-A5E2-D6AB8015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A12805-C0C7-45E1-BE5E-7383AF49F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A6492-33DE-4CF8-A693-485A4250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B5E08D-8845-41FF-8418-2EB5435F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701B5-C6BA-473D-95F8-4CD16EE8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4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DE2E4-BF05-49E4-8475-9B51DCCC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A1FC2B-9A94-40CA-AAF8-E676A222B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4A523D-5819-4046-81E0-E916584FD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6B6E2C-D5A8-4CEC-9B17-8DE3A1BC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ABA3CA-CED4-4526-BFE5-05AF1752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78313-9FAC-4E61-BA45-BEBA9D44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1999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A4248-6690-4BAC-8A4E-56AF7B16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1D398D-76AF-4972-B96B-9C9F2FD92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7D4DF-52D2-42F2-AF49-ED4D7CCB3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20FF5-3FB6-49A9-9BFC-69DACC945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000A4-DEB5-4046-87C0-D82A54693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351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9DE92-E430-447B-AA6A-32C7C5827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D9EA52-7409-4C95-8BD5-7C7DF88A2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 b="14098"/>
          <a:stretch/>
        </p:blipFill>
        <p:spPr>
          <a:xfrm rot="120000">
            <a:off x="556570" y="501454"/>
            <a:ext cx="8172238" cy="5868000"/>
          </a:xfrm>
          <a:prstGeom prst="rect">
            <a:avLst/>
          </a:prstGeom>
        </p:spPr>
      </p:pic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F7598752-C299-4E24-933F-098561BB4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86295"/>
              </p:ext>
            </p:extLst>
          </p:nvPr>
        </p:nvGraphicFramePr>
        <p:xfrm>
          <a:off x="2064119" y="1253962"/>
          <a:ext cx="5101521" cy="3598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0507">
                  <a:extLst>
                    <a:ext uri="{9D8B030D-6E8A-4147-A177-3AD203B41FA5}">
                      <a16:colId xmlns:a16="http://schemas.microsoft.com/office/drawing/2014/main" val="2550135057"/>
                    </a:ext>
                  </a:extLst>
                </a:gridCol>
                <a:gridCol w="1700507">
                  <a:extLst>
                    <a:ext uri="{9D8B030D-6E8A-4147-A177-3AD203B41FA5}">
                      <a16:colId xmlns:a16="http://schemas.microsoft.com/office/drawing/2014/main" val="142940607"/>
                    </a:ext>
                  </a:extLst>
                </a:gridCol>
                <a:gridCol w="1700507">
                  <a:extLst>
                    <a:ext uri="{9D8B030D-6E8A-4147-A177-3AD203B41FA5}">
                      <a16:colId xmlns:a16="http://schemas.microsoft.com/office/drawing/2014/main" val="1820350556"/>
                    </a:ext>
                  </a:extLst>
                </a:gridCol>
              </a:tblGrid>
              <a:tr h="185524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latin typeface="Candara Light" panose="020E0502030303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latin typeface="Candara Light" panose="020E0502030303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tx1"/>
                            </a:solidFill>
                          </a:ln>
                          <a:latin typeface="Candara Light" panose="020E0502030303020204" pitchFamily="34" charset="0"/>
                          <a:cs typeface="Arial" panose="020B0604020202020204" pitchFamily="34" charset="0"/>
                        </a:rPr>
                        <a:t>Курица яйцо снесла</a:t>
                      </a:r>
                      <a:endParaRPr lang="ru-UA" sz="1200" b="0" dirty="0">
                        <a:ln>
                          <a:solidFill>
                            <a:schemeClr val="tx1"/>
                          </a:solidFill>
                        </a:ln>
                        <a:latin typeface="Candara Light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 Сама цукини и огурцы клевать пошла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К яйцу прилетела синица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22261"/>
                  </a:ext>
                </a:extLst>
              </a:tr>
              <a:tr h="16785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Из яйца вылупился цыплёнок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Цыплёнок подумал, что синица его мама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Пришла мама курица. Синица улетела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41616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305E59-6F76-4D4B-B63E-AB94B45BC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98" y="2068051"/>
            <a:ext cx="593684" cy="593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F7DC28-B15A-4324-95F2-FB7A78B62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17" y="1507310"/>
            <a:ext cx="1180682" cy="122194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9E7228-B6F9-4793-A5A1-732FF68D6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55" y="1968504"/>
            <a:ext cx="503017" cy="5030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FEF4E5-45D5-413D-9A02-9DDD01067F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40" y="2033451"/>
            <a:ext cx="628284" cy="62828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DA1D74C-04B8-4EC6-BDFC-E849F5742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85" y="1586760"/>
            <a:ext cx="863216" cy="8933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784B296-821E-4E86-9C7D-964C6FF02F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0301" y="2020646"/>
            <a:ext cx="473169" cy="46834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C29379B-CFFD-4C41-B321-2614B02A74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1329" y="3355094"/>
            <a:ext cx="902057" cy="9011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BE3880C-8171-414F-A255-58A8C2290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3259" y="1533582"/>
            <a:ext cx="1095102" cy="10940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C70728B-CDD6-4824-A9B7-C959904BBA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8153"/>
          <a:stretch/>
        </p:blipFill>
        <p:spPr>
          <a:xfrm rot="20344954">
            <a:off x="2719960" y="3857493"/>
            <a:ext cx="245325" cy="4683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135F1BB-97F9-49B5-A3D6-B43DED7333A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607"/>
          <a:stretch/>
        </p:blipFill>
        <p:spPr>
          <a:xfrm rot="447023">
            <a:off x="2977131" y="3836353"/>
            <a:ext cx="249143" cy="4694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F0765BD-A1B3-492F-9DA0-738D0C34B8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89" b="84473" l="12012" r="43262">
                        <a14:foregroundMark x1="27344" y1="45801" x2="24902" y2="41309"/>
                        <a14:foregroundMark x1="24414" y1="40430" x2="18457" y2="49707"/>
                        <a14:foregroundMark x1="19238" y1="56250" x2="17090" y2="67676"/>
                        <a14:foregroundMark x1="19336" y1="81641" x2="19531" y2="84473"/>
                        <a14:foregroundMark x1="19629" y1="81348" x2="12598" y2="82715"/>
                        <a14:foregroundMark x1="12598" y1="82715" x2="12012" y2="82617"/>
                        <a14:foregroundMark x1="15723" y1="65625" x2="12402" y2="64648"/>
                        <a14:foregroundMark x1="40820" y1="64063" x2="41992" y2="68652"/>
                        <a14:foregroundMark x1="29492" y1="44238" x2="27246" y2="39551"/>
                        <a14:foregroundMark x1="28809" y1="44238" x2="23438" y2="54785"/>
                        <a14:foregroundMark x1="42090" y1="78711" x2="42578" y2="82324"/>
                        <a14:foregroundMark x1="42871" y1="68164" x2="41992" y2="64453"/>
                        <a14:foregroundMark x1="41699" y1="79297" x2="43262" y2="81641"/>
                        <a14:foregroundMark x1="35352" y1="51172" x2="32813" y2="48730"/>
                        <a14:foregroundMark x1="35449" y1="53320" x2="26465" y2="53320"/>
                        <a14:foregroundMark x1="24902" y1="55078" x2="24707" y2="55469"/>
                        <a14:foregroundMark x1="33301" y1="21289" x2="33301" y2="21289"/>
                        <a14:foregroundMark x1="29980" y1="53613" x2="30273" y2="57129"/>
                        <a14:backgroundMark x1="42578" y1="56836" x2="40820" y2="4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38026" r="55700" b="13333"/>
          <a:stretch/>
        </p:blipFill>
        <p:spPr>
          <a:xfrm flipH="1">
            <a:off x="3179066" y="3476995"/>
            <a:ext cx="472673" cy="6573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0D7C640-3D00-4B9D-A2B8-A88DF2D5BC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1880" y="3373952"/>
            <a:ext cx="902057" cy="9011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F0D02C7-4E7A-43F1-9E40-F2B5804B4B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89" b="84473" l="12012" r="43262">
                        <a14:foregroundMark x1="27344" y1="45801" x2="24902" y2="41309"/>
                        <a14:foregroundMark x1="24414" y1="40430" x2="18457" y2="49707"/>
                        <a14:foregroundMark x1="19238" y1="56250" x2="17090" y2="67676"/>
                        <a14:foregroundMark x1="19336" y1="81641" x2="19531" y2="84473"/>
                        <a14:foregroundMark x1="19629" y1="81348" x2="12598" y2="82715"/>
                        <a14:foregroundMark x1="12598" y1="82715" x2="12012" y2="82617"/>
                        <a14:foregroundMark x1="15723" y1="65625" x2="12402" y2="64648"/>
                        <a14:foregroundMark x1="40820" y1="64063" x2="41992" y2="68652"/>
                        <a14:foregroundMark x1="29492" y1="44238" x2="27246" y2="39551"/>
                        <a14:foregroundMark x1="28809" y1="44238" x2="23438" y2="54785"/>
                        <a14:foregroundMark x1="42090" y1="78711" x2="42578" y2="82324"/>
                        <a14:foregroundMark x1="42871" y1="68164" x2="41992" y2="64453"/>
                        <a14:foregroundMark x1="41699" y1="79297" x2="43262" y2="81641"/>
                        <a14:foregroundMark x1="35352" y1="51172" x2="32813" y2="48730"/>
                        <a14:foregroundMark x1="35449" y1="53320" x2="26465" y2="53320"/>
                        <a14:foregroundMark x1="24902" y1="55078" x2="24707" y2="55469"/>
                        <a14:foregroundMark x1="33301" y1="21289" x2="33301" y2="21289"/>
                        <a14:foregroundMark x1="29980" y1="53613" x2="30273" y2="57129"/>
                        <a14:backgroundMark x1="42578" y1="56836" x2="40820" y2="4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38026" r="55700" b="13333"/>
          <a:stretch/>
        </p:blipFill>
        <p:spPr>
          <a:xfrm flipH="1">
            <a:off x="4869617" y="3495853"/>
            <a:ext cx="472673" cy="65735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2BAC15A-7648-4098-8BE4-1290C99DA1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81" y="3385902"/>
            <a:ext cx="289980" cy="28998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D19397B-0266-41F8-B468-667B07511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42" y="3381725"/>
            <a:ext cx="863216" cy="89338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425FCC0-F0A1-415D-83DC-2106E21580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3287" y="3228375"/>
            <a:ext cx="432353" cy="4319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0CE5A5C-5F11-4EC4-B159-30F99C91C4D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89" b="84473" l="12012" r="43262">
                        <a14:foregroundMark x1="27344" y1="45801" x2="24902" y2="41309"/>
                        <a14:foregroundMark x1="24414" y1="40430" x2="18457" y2="49707"/>
                        <a14:foregroundMark x1="19238" y1="56250" x2="17090" y2="67676"/>
                        <a14:foregroundMark x1="19336" y1="81641" x2="19531" y2="84473"/>
                        <a14:foregroundMark x1="19629" y1="81348" x2="12598" y2="82715"/>
                        <a14:foregroundMark x1="12598" y1="82715" x2="12012" y2="82617"/>
                        <a14:foregroundMark x1="15723" y1="65625" x2="12402" y2="64648"/>
                        <a14:foregroundMark x1="40820" y1="64063" x2="41992" y2="68652"/>
                        <a14:foregroundMark x1="29492" y1="44238" x2="27246" y2="39551"/>
                        <a14:foregroundMark x1="28809" y1="44238" x2="23438" y2="54785"/>
                        <a14:foregroundMark x1="42090" y1="78711" x2="42578" y2="82324"/>
                        <a14:foregroundMark x1="42871" y1="68164" x2="41992" y2="64453"/>
                        <a14:foregroundMark x1="41699" y1="79297" x2="43262" y2="81641"/>
                        <a14:foregroundMark x1="35352" y1="51172" x2="32813" y2="48730"/>
                        <a14:foregroundMark x1="35449" y1="53320" x2="26465" y2="53320"/>
                        <a14:foregroundMark x1="24902" y1="55078" x2="24707" y2="55469"/>
                        <a14:foregroundMark x1="33301" y1="21289" x2="33301" y2="21289"/>
                        <a14:foregroundMark x1="29980" y1="53613" x2="30273" y2="57129"/>
                        <a14:backgroundMark x1="42578" y1="56836" x2="40820" y2="4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38026" r="55700" b="13333"/>
          <a:stretch/>
        </p:blipFill>
        <p:spPr>
          <a:xfrm flipH="1">
            <a:off x="6417663" y="3646153"/>
            <a:ext cx="472673" cy="657354"/>
          </a:xfrm>
          <a:prstGeom prst="rect">
            <a:avLst/>
          </a:prstGeom>
        </p:spPr>
      </p:pic>
      <p:sp>
        <p:nvSpPr>
          <p:cNvPr id="38" name="1Прямоугольник 37">
            <a:extLst>
              <a:ext uri="{FF2B5EF4-FFF2-40B4-BE49-F238E27FC236}">
                <a16:creationId xmlns:a16="http://schemas.microsoft.com/office/drawing/2014/main" id="{FA528749-F676-45B0-A7AE-E427ADF15BED}"/>
              </a:ext>
            </a:extLst>
          </p:cNvPr>
          <p:cNvSpPr/>
          <p:nvPr/>
        </p:nvSpPr>
        <p:spPr>
          <a:xfrm>
            <a:off x="2101329" y="1273619"/>
            <a:ext cx="1618317" cy="1862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1FFB9AC-D5E8-4AE5-A124-257AD6F533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97878" y="1281424"/>
            <a:ext cx="1627773" cy="18621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6A05260-8568-4267-95C5-92E5363DE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99563" y="1273619"/>
            <a:ext cx="1627773" cy="186211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61350F7-D61A-4871-BF64-893528C35A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7727" y="3187273"/>
            <a:ext cx="1627773" cy="159108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8001AA4-0791-49B0-940B-D82C831422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5785" y="3187274"/>
            <a:ext cx="1627773" cy="15998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D86E33-084E-4FA6-9474-33209075E9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03113" y="3187273"/>
            <a:ext cx="1627773" cy="159108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92668233-3FE1-4BAA-925E-3F55A3374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подарок Рисунок 21">
            <a:extLst>
              <a:ext uri="{FF2B5EF4-FFF2-40B4-BE49-F238E27FC236}">
                <a16:creationId xmlns:a16="http://schemas.microsoft.com/office/drawing/2014/main" id="{C7F864B2-6FC4-436B-8D0A-BF7E2008365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60017" y="883409"/>
            <a:ext cx="893403" cy="966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E94A49-7486-4469-85F5-FF77803E5AF4}"/>
              </a:ext>
            </a:extLst>
          </p:cNvPr>
          <p:cNvSpPr txBox="1"/>
          <p:nvPr/>
        </p:nvSpPr>
        <p:spPr>
          <a:xfrm>
            <a:off x="2036380" y="1218039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1                                         2                                        3</a:t>
            </a:r>
            <a:endParaRPr lang="ru-UA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59CAA8-D957-49AD-81D9-02DDC8B36C3B}"/>
              </a:ext>
            </a:extLst>
          </p:cNvPr>
          <p:cNvSpPr txBox="1"/>
          <p:nvPr/>
        </p:nvSpPr>
        <p:spPr>
          <a:xfrm>
            <a:off x="2036380" y="3169370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4                                         5                                        6</a:t>
            </a:r>
            <a:endParaRPr lang="ru-UA" sz="1400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BF60EF-9AC9-444C-A19A-94E6DFE457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39" y="1103044"/>
            <a:ext cx="4132651" cy="4132651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1773" y="2820412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37</Words>
  <Application>Microsoft Office PowerPoint</Application>
  <PresentationFormat>Широкоэкранный</PresentationFormat>
  <Paragraphs>49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2024-08-15T21:40:22Z</dcterms:created>
  <dcterms:modified xsi:type="dcterms:W3CDTF">2024-08-19T11:28:40Z</dcterms:modified>
</cp:coreProperties>
</file>