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4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5956192" y="4373103"/>
            <a:ext cx="1426588" cy="1607326"/>
            <a:chOff x="5199375" y="1588020"/>
            <a:chExt cx="1426588" cy="16073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64">
              <a:off x="5299319" y="1588020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89558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07" y="4577531"/>
              <a:ext cx="845214" cy="12396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7" y="-38267"/>
            <a:ext cx="978469" cy="90980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875256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65" y="4601667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6" y="936958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820" y="2516505"/>
            <a:ext cx="24574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2024-04-15T06:23:00Z</dcterms:created>
  <dcterms:modified xsi:type="dcterms:W3CDTF">2024-07-07T18:37:25Z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