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73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ЧТОБЫ</a:t>
            </a:r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НУЖНО</a:t>
            </a:r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89" y="0"/>
            <a:ext cx="761511" cy="7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15680" y="2624455"/>
            <a:ext cx="3390900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4</cp:revision>
  <dcterms:created xsi:type="dcterms:W3CDTF">2024-05-01T20:27:00Z</dcterms:created>
  <dcterms:modified xsi:type="dcterms:W3CDTF">2024-06-20T14:06:25Z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