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11.08.2024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C3A58E-B418-4206-A001-866EC6F1E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7097" y="0"/>
            <a:ext cx="884903" cy="82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title="gift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73347" y="-24650"/>
            <a:ext cx="1194491" cy="111339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33B8BAEB-3458-4C1D-AF52-EDAC697C498B}"/>
              </a:ext>
            </a:extLst>
          </p:cNvPr>
          <p:cNvSpPr/>
          <p:nvPr/>
        </p:nvSpPr>
        <p:spPr>
          <a:xfrm>
            <a:off x="1155781" y="1336482"/>
            <a:ext cx="6450849" cy="4385891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4B7136-C092-46C8-8016-BC467BF61F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36" y="2158432"/>
            <a:ext cx="2415940" cy="25411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FAF57EC-A120-4BD9-9CFF-8A3F53A7F8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40" y="2236762"/>
            <a:ext cx="1967240" cy="20691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3A28E3-09D6-4E66-83A4-2426448343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9516" y="2208228"/>
            <a:ext cx="1969179" cy="20728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285F358-D20D-4ABD-A4CA-AA7F0141A4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0789" y="2258024"/>
            <a:ext cx="1969179" cy="20728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A27266A-EB67-4C8E-B83E-E504A6D887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225" y="1908948"/>
            <a:ext cx="1497932" cy="15721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C779903-630B-4012-AA77-0C9C3D3BC4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6321" y="3670738"/>
            <a:ext cx="1493649" cy="15729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F8CA2CB-2A03-4A75-8CDA-5BEAB07C48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9082" y="3638746"/>
            <a:ext cx="1493649" cy="157290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52FEAE6-6D37-44CF-8DEC-D5B6913D3F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9688" y="1939658"/>
            <a:ext cx="1493649" cy="15729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D1763E2-798B-440E-B86B-1CAB51337E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8666" y="1880751"/>
            <a:ext cx="1493649" cy="15729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37E338A-7475-4978-904D-B96AB026F62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78" y="2024448"/>
            <a:ext cx="2922430" cy="29224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A060665-5887-431D-8626-7F46B38D0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3626" y="2494915"/>
            <a:ext cx="1782334" cy="178233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B190B6C-DEB9-4275-9709-9B91632A84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0806" y="2557843"/>
            <a:ext cx="1780186" cy="178628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204631B-B64C-4E05-911D-15AB0C2765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5972" y="2594357"/>
            <a:ext cx="1780186" cy="17862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B5A9477-B173-4D10-826E-B20A516FA6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71914" y="1826705"/>
            <a:ext cx="1780186" cy="178628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81F1B4-0715-4BFC-93BB-7F09D10608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5365" y="1858199"/>
            <a:ext cx="1780186" cy="178628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C062567-2C85-40C9-B55D-4C573CCDBC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7648" y="1830882"/>
            <a:ext cx="1780186" cy="178628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E0A7750-56FF-43DC-B1DB-212AF6A8EB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12253" y="3676812"/>
            <a:ext cx="1780186" cy="17862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4576CB3-EC7C-4010-827F-5EC4D4643F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82808" y="3648533"/>
            <a:ext cx="1780186" cy="178628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55BFD8A-B2E1-420B-83CD-25DC4418C1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303" y="1984491"/>
            <a:ext cx="2889018" cy="288901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7DD8687-7F58-497F-A3D2-C1F49AA90B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55781" y="2195260"/>
            <a:ext cx="2077202" cy="207282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0E50EFD-FFA0-4834-B784-4316A3D09D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33701" y="2204429"/>
            <a:ext cx="2078916" cy="207282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7F288B7-5D4A-40A6-A7FE-E791410A568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21818" y="2204429"/>
            <a:ext cx="2078916" cy="207282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FF2F2D1-A8FA-417D-8712-E0E264F1EC0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59976" y="1675965"/>
            <a:ext cx="2078916" cy="207282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A9DFFCA-08EA-4AB3-B664-E707FE2B6BA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50006" y="1675965"/>
            <a:ext cx="2078916" cy="207282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FBF630-D110-46DD-AACB-36855A50546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35680" y="1734295"/>
            <a:ext cx="2078916" cy="20728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1D7C539-930A-4E55-9189-7759C38CD61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67460" y="3524183"/>
            <a:ext cx="2078916" cy="207282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2902F56-98DF-47F3-BF18-35BA414DB0F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79609" y="3542935"/>
            <a:ext cx="2078916" cy="20728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1BD905E-E5B3-47A4-96E9-0F48B10FDAC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67" y="2163245"/>
            <a:ext cx="2762443" cy="276244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99270FA-34ED-4120-9009-248B6637B3A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97999" y="2464661"/>
            <a:ext cx="1962968" cy="196296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BEDE14A-ECCE-40E7-97F2-41EEABB02C7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32371" y="2523532"/>
            <a:ext cx="1963082" cy="196308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C403E57-BC22-40A5-8D31-88935EAE43E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45949" y="2522800"/>
            <a:ext cx="1963082" cy="196308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0E242EF-389C-4FE3-B76D-92DE8559032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12346" y="1890840"/>
            <a:ext cx="1963082" cy="196308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DFD8AB1-8987-4576-AF62-16A4932638C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76089" y="1919687"/>
            <a:ext cx="1963082" cy="196308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B0BB7F9-53AB-4AE2-8587-A7FA1E11297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53065" y="1939008"/>
            <a:ext cx="1963082" cy="196308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E0DD46-6F7F-424C-A85D-C1838B2FFD5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19675" y="3599958"/>
            <a:ext cx="1963082" cy="196308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BAB4645-86D1-4EDE-BDF7-80DFB8B8DD0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01595" y="3615813"/>
            <a:ext cx="1963082" cy="196308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36DA17E-911E-48B2-8023-581DECE5CF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96" y="2024448"/>
            <a:ext cx="3292434" cy="351703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730ADD6-AC7A-4969-B69B-DE634A2A87E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3839" y="2274821"/>
            <a:ext cx="2442750" cy="260529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1EC3556-8927-4294-929D-04CB3A219E6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242684" y="2322727"/>
            <a:ext cx="2444708" cy="260931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AD8ACFF-655B-4D75-8DA0-E153EE879E8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60187" y="2342941"/>
            <a:ext cx="2444708" cy="2609314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BEB494C-8ED7-43CA-ABA6-37680A8A7BA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71397" y="1415189"/>
            <a:ext cx="2444708" cy="2609314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D613F41-CC7D-43E6-A8D0-9D3961228BA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183601" y="1471612"/>
            <a:ext cx="2444708" cy="260931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5655ED3-BDBE-403A-94C0-7462BDE2608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98983" y="1465001"/>
            <a:ext cx="2444708" cy="2609314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3B2C6B-2780-4333-BBBF-81CDAC54E18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084564" y="3189669"/>
            <a:ext cx="2444708" cy="260931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25DD0B4-466D-42F4-8E2A-4BE6A6ED094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344711" y="3189517"/>
            <a:ext cx="2444708" cy="260931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BFE681B7-4604-4C88-BB7D-2259DA0AB97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65" y="1402556"/>
            <a:ext cx="4087178" cy="4087178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AEAFD639-407F-48E8-B823-57D8149FF0A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04344" y="1930998"/>
            <a:ext cx="2908667" cy="2908667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F012A8AA-8253-4088-A31A-E7FF0382BDF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915400" y="1911185"/>
            <a:ext cx="2908044" cy="2908044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13DA83D6-E3A6-43E4-B415-7370A3C2223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123296" y="1871396"/>
            <a:ext cx="2908044" cy="2908044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1B4C29D0-F6DF-4C55-B682-6141BE252B6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21144" y="1587356"/>
            <a:ext cx="2258109" cy="2258109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FC423AA1-9873-48A0-BDCC-F1F6AB490D5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188545" y="1553393"/>
            <a:ext cx="2255716" cy="226181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B435792F-1766-4E28-AC93-FFBA06217E9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495183" y="1592379"/>
            <a:ext cx="2255716" cy="226181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A9CDD5A0-614F-4A43-9639-CCC516B523E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960943" y="3354629"/>
            <a:ext cx="2255716" cy="226181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EB3612D-5EE2-48B9-9AAE-3BED6E00986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79961" y="3345743"/>
            <a:ext cx="2255716" cy="226181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45BB770C-61CF-4511-B699-508168D10607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1"/>
          <a:stretch/>
        </p:blipFill>
        <p:spPr>
          <a:xfrm>
            <a:off x="1540686" y="823501"/>
            <a:ext cx="4826523" cy="5361680"/>
          </a:xfrm>
          <a:prstGeom prst="rect">
            <a:avLst/>
          </a:prstGeom>
        </p:spPr>
      </p:pic>
      <p:pic>
        <p:nvPicPr>
          <p:cNvPr id="324" name="Picture 32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941442" y="1863936"/>
            <a:ext cx="391477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Марианна</cp:lastModifiedBy>
  <cp:revision>10</cp:revision>
  <dcterms:created xsi:type="dcterms:W3CDTF">2024-08-08T14:23:55Z</dcterms:created>
  <dcterms:modified xsi:type="dcterms:W3CDTF">2024-08-11T17:11:15Z</dcterms:modified>
</cp:coreProperties>
</file>