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1.wdp"/><Relationship Id="rId10" Type="http://schemas.openxmlformats.org/officeDocument/2006/relationships/image" Target="../media/image7.png"/><Relationship Id="rId11" Type="http://schemas.microsoft.com/office/2007/relationships/hdphoto" Target="../media/hdphoto2.wdp"/><Relationship Id="rId12" Type="http://schemas.openxmlformats.org/officeDocument/2006/relationships/image" Target="../media/image8.png"/><Relationship Id="rId13" Type="http://schemas.microsoft.com/office/2007/relationships/hdphoto" Target="../media/hdphoto3.wdp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microsoft.com/office/2007/relationships/hdphoto" Target="../media/hdphoto5.wdp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926070" y="2244090"/>
            <a:ext cx="3648075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4DB48D-5803-471C-866E-CD345EABF351}"/>
</file>

<file path=customXml/itemProps2.xml><?xml version="1.0" encoding="utf-8"?>
<ds:datastoreItem xmlns:ds="http://schemas.openxmlformats.org/officeDocument/2006/customXml" ds:itemID="{AA6DAEDF-0859-452E-BC8D-8C6112851777}"/>
</file>

<file path=customXml/itemProps3.xml><?xml version="1.0" encoding="utf-8"?>
<ds:datastoreItem xmlns:ds="http://schemas.openxmlformats.org/officeDocument/2006/customXml" ds:itemID="{3EAE9EE7-FB42-48DF-9A2F-3274C698C2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11</cp:revision>
  <dcterms:created xsi:type="dcterms:W3CDTF">2024-04-19T07:22:00Z</dcterms:created>
  <dcterms:modified xsi:type="dcterms:W3CDTF">2024-12-11T21:57:36Z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