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74" r="43659" b="-74"/>
          <a:stretch/>
        </p:blipFill>
        <p:spPr>
          <a:xfrm>
            <a:off x="4460800" y="4331623"/>
            <a:ext cx="1473257" cy="1472124"/>
          </a:xfrm>
          <a:prstGeom prst="roundRect">
            <a:avLst>
              <a:gd name="adj" fmla="val 477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лягушка, амфибия, Настоящая лягушка, ж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8" y="4422511"/>
            <a:ext cx="1466982" cy="14669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анан, фрукт, Плантан, Банан С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8" y="2512661"/>
            <a:ext cx="1239514" cy="12528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2891" y="1181536"/>
            <a:ext cx="912855" cy="1239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1480316"/>
            <a:ext cx="1320804" cy="13208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0604" y="4287749"/>
            <a:ext cx="1620141" cy="16201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перо, клюв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0" y="3765539"/>
            <a:ext cx="1546772" cy="154829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Наземный транспорт, машина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053139"/>
            <a:ext cx="1598241" cy="159824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8" y="2703997"/>
            <a:ext cx="1320804" cy="13438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цитрусовые, Натуральные продукты, Помер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2" y="2579420"/>
            <a:ext cx="1052605" cy="109854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19228" r="16998" b="12565"/>
          <a:stretch/>
        </p:blipFill>
        <p:spPr>
          <a:xfrm>
            <a:off x="6391421" y="2815133"/>
            <a:ext cx="1092877" cy="139792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808" y="1081482"/>
            <a:ext cx="1541553" cy="154155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15132"/>
            <a:ext cx="1092877" cy="139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291394"/>
            <a:ext cx="1833420" cy="1098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565023" y="1275799"/>
            <a:ext cx="1505422" cy="1046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400782" y="4313520"/>
            <a:ext cx="154677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253715" y="123792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186689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27F6DD-96EE-4181-A3CD-3F07F1757CDB}"/>
</file>

<file path=customXml/itemProps2.xml><?xml version="1.0" encoding="utf-8"?>
<ds:datastoreItem xmlns:ds="http://schemas.openxmlformats.org/officeDocument/2006/customXml" ds:itemID="{5F17DB2A-6146-4B9F-856C-E0D4CB583252}"/>
</file>

<file path=customXml/itemProps3.xml><?xml version="1.0" encoding="utf-8"?>
<ds:datastoreItem xmlns:ds="http://schemas.openxmlformats.org/officeDocument/2006/customXml" ds:itemID="{CA30C6FA-BE5B-4113-820E-609372F8C2A3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2025-02-25T13:45:23Z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