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E26B0-0FF6-4C5B-A32E-C561657224F3}"/>
</file>

<file path=customXml/itemProps2.xml><?xml version="1.0" encoding="utf-8"?>
<ds:datastoreItem xmlns:ds="http://schemas.openxmlformats.org/officeDocument/2006/customXml" ds:itemID="{B5BD12DA-F701-4934-AB80-30A6A811F63C}"/>
</file>

<file path=customXml/itemProps3.xml><?xml version="1.0" encoding="utf-8"?>
<ds:datastoreItem xmlns:ds="http://schemas.openxmlformats.org/officeDocument/2006/customXml" ds:itemID="{3693FAF4-797B-497F-9B52-86F1E58AB3B1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