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8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5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8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014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988921" y="885535"/>
            <a:ext cx="3782932" cy="3371026"/>
            <a:chOff x="539552" y="1124744"/>
            <a:chExt cx="4598778" cy="45756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60159" y="4123056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90619" y="3134520"/>
            <a:ext cx="3673913" cy="3334326"/>
            <a:chOff x="539552" y="1124744"/>
            <a:chExt cx="4598778" cy="45756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Выноска-облако 28"/>
          <p:cNvSpPr/>
          <p:nvPr/>
        </p:nvSpPr>
        <p:spPr>
          <a:xfrm>
            <a:off x="-101601" y="1"/>
            <a:ext cx="4002523" cy="2624390"/>
          </a:xfrm>
          <a:prstGeom prst="cloudCallout">
            <a:avLst>
              <a:gd name="adj1" fmla="val -3021"/>
              <a:gd name="adj2" fmla="val 710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378191" y="693730"/>
            <a:ext cx="360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Этот сосуд состоит из стекла,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Дома на кухне стоит он всегда.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Утром и вечером служит он людям,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Часто его называют посудой.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86" y="917917"/>
            <a:ext cx="1055469" cy="105546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00" y="2084732"/>
            <a:ext cx="1055469" cy="105546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1483" y="570619"/>
            <a:ext cx="3364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 в ней варится прекрасно,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картошка, и компот,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любому сразу ясно: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Дел у ней невпроворот!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9" y="1999589"/>
            <a:ext cx="1286498" cy="12864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49193" y="770554"/>
            <a:ext cx="273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звездочка искрится,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Летает, будто птица,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Легка, словно пушинка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Красивая...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4" y="916744"/>
            <a:ext cx="1085094" cy="1085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3" y="826317"/>
            <a:ext cx="1291841" cy="129184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265393" y="885535"/>
            <a:ext cx="1235871" cy="1121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0685" y="3187556"/>
            <a:ext cx="1067278" cy="1067278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6537882" y="3181645"/>
            <a:ext cx="1220870" cy="10629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27" y="2043913"/>
            <a:ext cx="1070565" cy="1070565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978921" y="2018995"/>
            <a:ext cx="1285520" cy="10754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37" y="3161908"/>
            <a:ext cx="1169755" cy="116975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1" y="3059790"/>
            <a:ext cx="1290569" cy="129056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999671" y="3097264"/>
            <a:ext cx="1278861" cy="11112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516" y="3121879"/>
            <a:ext cx="1243442" cy="1132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89576" y="647443"/>
            <a:ext cx="3284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сиденья нужен он,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Ножки там со всех сторон,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быстро отдохнул,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 садись скорей на...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25" y="4264994"/>
            <a:ext cx="1013494" cy="114018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80565" y="590726"/>
            <a:ext cx="3038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вкусна и тем счастлива,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Получилась я из сливок.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Мною лакомится кот,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Любит кушать весь народ!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8" y="3172513"/>
            <a:ext cx="1080976" cy="108097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45997" y="616656"/>
            <a:ext cx="3726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диван оно похоже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на стул немного тоже.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Нам вдвоем сидеть в нём тесно.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Догадались? Это…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11" y="5306802"/>
            <a:ext cx="1325625" cy="132562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66" y="4302801"/>
            <a:ext cx="1167581" cy="116758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91" y="5301265"/>
            <a:ext cx="1167581" cy="116758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1" y="5366002"/>
            <a:ext cx="936839" cy="10539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39" y="4208524"/>
            <a:ext cx="1269399" cy="12693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31" y="3131573"/>
            <a:ext cx="1293326" cy="129332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49" y="3197185"/>
            <a:ext cx="970086" cy="1091347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9082016" y="3118015"/>
            <a:ext cx="1283837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328996" y="4264994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06975" y="4239707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886970" y="535425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357454" y="3154246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01041" y="538232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00885" y="859916"/>
            <a:ext cx="27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Ты молодец!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Получи свою награду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23" y="82743"/>
            <a:ext cx="1147460" cy="106782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6" y="436834"/>
            <a:ext cx="4618855" cy="4765587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187556"/>
            <a:ext cx="36099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6" grpId="0"/>
      <p:bldP spid="36" grpId="1"/>
      <p:bldP spid="41" grpId="0" animBg="1"/>
      <p:bldP spid="40" grpId="0" animBg="1"/>
      <p:bldP spid="39" grpId="0" animBg="1"/>
      <p:bldP spid="38" grpId="0" animBg="1"/>
      <p:bldP spid="18" grpId="0" animBg="1"/>
      <p:bldP spid="48" grpId="0"/>
      <p:bldP spid="48" grpId="1"/>
      <p:bldP spid="50" grpId="0"/>
      <p:bldP spid="50" grpId="1"/>
      <p:bldP spid="52" grpId="0" build="allAtOnce"/>
      <p:bldP spid="57" grpId="0" animBg="1"/>
      <p:bldP spid="62" grpId="0" animBg="1"/>
      <p:bldP spid="63" grpId="0" animBg="1"/>
      <p:bldP spid="56" grpId="0" animBg="1"/>
      <p:bldP spid="64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147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2024-12-08T18:32:30Z</dcterms:created>
  <dcterms:modified xsi:type="dcterms:W3CDTF">2024-12-08T19:21:55Z</dcterms:modified>
</cp:coreProperties>
</file>