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-32924"/>
            <a:ext cx="12192000" cy="69238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" y="196840"/>
            <a:ext cx="817671" cy="707571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387515" y="63779"/>
            <a:ext cx="8425543" cy="6367701"/>
            <a:chOff x="3108976" y="269571"/>
            <a:chExt cx="8425543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25543" cy="6367701"/>
              <a:chOff x="-2598909" y="-3531137"/>
              <a:chExt cx="8425543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Как сожму я кулачок, </a:t>
                  </a:r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(сжать руки в кулачки)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Да поставлю на бочок,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(поставить кулачки большими пальцами вверх)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Разожму ладошку,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(распрямить кисть)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Положу на ножку.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(положить руку на колено ладонью вверх)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269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9086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387515" y="152571"/>
            <a:ext cx="8425543" cy="6303533"/>
            <a:chOff x="18383274" y="-3115996"/>
            <a:chExt cx="8425543" cy="6303533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115996"/>
              <a:ext cx="8425543" cy="6303533"/>
              <a:chOff x="-626113" y="-4556510"/>
              <a:chExt cx="8425543" cy="630353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556510"/>
                <a:ext cx="8425543" cy="6303533"/>
                <a:chOff x="11886302" y="4878212"/>
                <a:chExt cx="8425543" cy="630353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6231493"/>
                </a:xfrm>
                <a:custGeom>
                  <a:avLst/>
                  <a:gdLst>
                    <a:gd name="connsiteX0" fmla="*/ 0 w 8425543"/>
                    <a:gd name="connsiteY0" fmla="*/ 1038603 h 6231493"/>
                    <a:gd name="connsiteX1" fmla="*/ 1038603 w 8425543"/>
                    <a:gd name="connsiteY1" fmla="*/ 0 h 6231493"/>
                    <a:gd name="connsiteX2" fmla="*/ 1673437 w 8425543"/>
                    <a:gd name="connsiteY2" fmla="*/ 0 h 6231493"/>
                    <a:gd name="connsiteX3" fmla="*/ 2308270 w 8425543"/>
                    <a:gd name="connsiteY3" fmla="*/ 0 h 6231493"/>
                    <a:gd name="connsiteX4" fmla="*/ 2943104 w 8425543"/>
                    <a:gd name="connsiteY4" fmla="*/ 0 h 6231493"/>
                    <a:gd name="connsiteX5" fmla="*/ 3450971 w 8425543"/>
                    <a:gd name="connsiteY5" fmla="*/ 0 h 6231493"/>
                    <a:gd name="connsiteX6" fmla="*/ 3895355 w 8425543"/>
                    <a:gd name="connsiteY6" fmla="*/ 0 h 6231493"/>
                    <a:gd name="connsiteX7" fmla="*/ 4339738 w 8425543"/>
                    <a:gd name="connsiteY7" fmla="*/ 0 h 6231493"/>
                    <a:gd name="connsiteX8" fmla="*/ 5101539 w 8425543"/>
                    <a:gd name="connsiteY8" fmla="*/ 0 h 6231493"/>
                    <a:gd name="connsiteX9" fmla="*/ 5609406 w 8425543"/>
                    <a:gd name="connsiteY9" fmla="*/ 0 h 6231493"/>
                    <a:gd name="connsiteX10" fmla="*/ 6307723 w 8425543"/>
                    <a:gd name="connsiteY10" fmla="*/ 0 h 6231493"/>
                    <a:gd name="connsiteX11" fmla="*/ 6815590 w 8425543"/>
                    <a:gd name="connsiteY11" fmla="*/ 0 h 6231493"/>
                    <a:gd name="connsiteX12" fmla="*/ 7386940 w 8425543"/>
                    <a:gd name="connsiteY12" fmla="*/ 0 h 6231493"/>
                    <a:gd name="connsiteX13" fmla="*/ 8425543 w 8425543"/>
                    <a:gd name="connsiteY13" fmla="*/ 1038603 h 6231493"/>
                    <a:gd name="connsiteX14" fmla="*/ 8425543 w 8425543"/>
                    <a:gd name="connsiteY14" fmla="*/ 1814070 h 6231493"/>
                    <a:gd name="connsiteX15" fmla="*/ 8425543 w 8425543"/>
                    <a:gd name="connsiteY15" fmla="*/ 2464908 h 6231493"/>
                    <a:gd name="connsiteX16" fmla="*/ 8425543 w 8425543"/>
                    <a:gd name="connsiteY16" fmla="*/ 3115746 h 6231493"/>
                    <a:gd name="connsiteX17" fmla="*/ 8425543 w 8425543"/>
                    <a:gd name="connsiteY17" fmla="*/ 3808128 h 6231493"/>
                    <a:gd name="connsiteX18" fmla="*/ 8425543 w 8425543"/>
                    <a:gd name="connsiteY18" fmla="*/ 4542052 h 6231493"/>
                    <a:gd name="connsiteX19" fmla="*/ 8425543 w 8425543"/>
                    <a:gd name="connsiteY19" fmla="*/ 5192890 h 6231493"/>
                    <a:gd name="connsiteX20" fmla="*/ 7386940 w 8425543"/>
                    <a:gd name="connsiteY20" fmla="*/ 6231493 h 6231493"/>
                    <a:gd name="connsiteX21" fmla="*/ 6815590 w 8425543"/>
                    <a:gd name="connsiteY21" fmla="*/ 6231493 h 6231493"/>
                    <a:gd name="connsiteX22" fmla="*/ 6371206 w 8425543"/>
                    <a:gd name="connsiteY22" fmla="*/ 6231493 h 6231493"/>
                    <a:gd name="connsiteX23" fmla="*/ 5609406 w 8425543"/>
                    <a:gd name="connsiteY23" fmla="*/ 6231493 h 6231493"/>
                    <a:gd name="connsiteX24" fmla="*/ 4974572 w 8425543"/>
                    <a:gd name="connsiteY24" fmla="*/ 6231493 h 6231493"/>
                    <a:gd name="connsiteX25" fmla="*/ 4276255 w 8425543"/>
                    <a:gd name="connsiteY25" fmla="*/ 6231493 h 6231493"/>
                    <a:gd name="connsiteX26" fmla="*/ 3577938 w 8425543"/>
                    <a:gd name="connsiteY26" fmla="*/ 6231493 h 6231493"/>
                    <a:gd name="connsiteX27" fmla="*/ 2816137 w 8425543"/>
                    <a:gd name="connsiteY27" fmla="*/ 6231493 h 6231493"/>
                    <a:gd name="connsiteX28" fmla="*/ 2308270 w 8425543"/>
                    <a:gd name="connsiteY28" fmla="*/ 6231493 h 6231493"/>
                    <a:gd name="connsiteX29" fmla="*/ 1673437 w 8425543"/>
                    <a:gd name="connsiteY29" fmla="*/ 6231493 h 6231493"/>
                    <a:gd name="connsiteX30" fmla="*/ 1038603 w 8425543"/>
                    <a:gd name="connsiteY30" fmla="*/ 6231493 h 6231493"/>
                    <a:gd name="connsiteX31" fmla="*/ 0 w 8425543"/>
                    <a:gd name="connsiteY31" fmla="*/ 5192890 h 6231493"/>
                    <a:gd name="connsiteX32" fmla="*/ 0 w 8425543"/>
                    <a:gd name="connsiteY32" fmla="*/ 4542052 h 6231493"/>
                    <a:gd name="connsiteX33" fmla="*/ 0 w 8425543"/>
                    <a:gd name="connsiteY33" fmla="*/ 3766585 h 6231493"/>
                    <a:gd name="connsiteX34" fmla="*/ 0 w 8425543"/>
                    <a:gd name="connsiteY34" fmla="*/ 3157289 h 6231493"/>
                    <a:gd name="connsiteX35" fmla="*/ 0 w 8425543"/>
                    <a:gd name="connsiteY35" fmla="*/ 2547994 h 6231493"/>
                    <a:gd name="connsiteX36" fmla="*/ 0 w 8425543"/>
                    <a:gd name="connsiteY36" fmla="*/ 1855613 h 6231493"/>
                    <a:gd name="connsiteX37" fmla="*/ 0 w 8425543"/>
                    <a:gd name="connsiteY37" fmla="*/ 1038603 h 623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6231493" fill="none" extrusionOk="0">
                      <a:moveTo>
                        <a:pt x="0" y="1038603"/>
                      </a:moveTo>
                      <a:cubicBezTo>
                        <a:pt x="-82037" y="485787"/>
                        <a:pt x="586219" y="42236"/>
                        <a:pt x="1038603" y="0"/>
                      </a:cubicBezTo>
                      <a:cubicBezTo>
                        <a:pt x="1322972" y="-22107"/>
                        <a:pt x="1532169" y="23327"/>
                        <a:pt x="1673437" y="0"/>
                      </a:cubicBezTo>
                      <a:cubicBezTo>
                        <a:pt x="1814705" y="-23327"/>
                        <a:pt x="2100029" y="-9405"/>
                        <a:pt x="2308270" y="0"/>
                      </a:cubicBezTo>
                      <a:cubicBezTo>
                        <a:pt x="2516511" y="9405"/>
                        <a:pt x="2699802" y="24776"/>
                        <a:pt x="2943104" y="0"/>
                      </a:cubicBezTo>
                      <a:cubicBezTo>
                        <a:pt x="3186406" y="-24776"/>
                        <a:pt x="3344690" y="17216"/>
                        <a:pt x="3450971" y="0"/>
                      </a:cubicBezTo>
                      <a:cubicBezTo>
                        <a:pt x="3557252" y="-17216"/>
                        <a:pt x="3745069" y="15547"/>
                        <a:pt x="3895355" y="0"/>
                      </a:cubicBezTo>
                      <a:cubicBezTo>
                        <a:pt x="4045641" y="-15547"/>
                        <a:pt x="4131265" y="-13642"/>
                        <a:pt x="4339738" y="0"/>
                      </a:cubicBezTo>
                      <a:cubicBezTo>
                        <a:pt x="4548211" y="13642"/>
                        <a:pt x="4901647" y="4174"/>
                        <a:pt x="5101539" y="0"/>
                      </a:cubicBezTo>
                      <a:cubicBezTo>
                        <a:pt x="5301431" y="-4174"/>
                        <a:pt x="5444921" y="-11737"/>
                        <a:pt x="5609406" y="0"/>
                      </a:cubicBezTo>
                      <a:cubicBezTo>
                        <a:pt x="5773891" y="11737"/>
                        <a:pt x="6034770" y="-29720"/>
                        <a:pt x="6307723" y="0"/>
                      </a:cubicBezTo>
                      <a:cubicBezTo>
                        <a:pt x="6580676" y="29720"/>
                        <a:pt x="6613510" y="3738"/>
                        <a:pt x="6815590" y="0"/>
                      </a:cubicBezTo>
                      <a:cubicBezTo>
                        <a:pt x="7017670" y="-3738"/>
                        <a:pt x="7112692" y="-9031"/>
                        <a:pt x="7386940" y="0"/>
                      </a:cubicBezTo>
                      <a:cubicBezTo>
                        <a:pt x="7936507" y="6631"/>
                        <a:pt x="8561680" y="495937"/>
                        <a:pt x="8425543" y="1038603"/>
                      </a:cubicBezTo>
                      <a:cubicBezTo>
                        <a:pt x="8429331" y="1196188"/>
                        <a:pt x="8414839" y="1641726"/>
                        <a:pt x="8425543" y="1814070"/>
                      </a:cubicBezTo>
                      <a:cubicBezTo>
                        <a:pt x="8436247" y="1986414"/>
                        <a:pt x="8428967" y="2282995"/>
                        <a:pt x="8425543" y="2464908"/>
                      </a:cubicBezTo>
                      <a:cubicBezTo>
                        <a:pt x="8422119" y="2646821"/>
                        <a:pt x="8450474" y="2872391"/>
                        <a:pt x="8425543" y="3115746"/>
                      </a:cubicBezTo>
                      <a:cubicBezTo>
                        <a:pt x="8400612" y="3359101"/>
                        <a:pt x="8425548" y="3551294"/>
                        <a:pt x="8425543" y="3808128"/>
                      </a:cubicBezTo>
                      <a:cubicBezTo>
                        <a:pt x="8425538" y="4064962"/>
                        <a:pt x="8450202" y="4290255"/>
                        <a:pt x="8425543" y="4542052"/>
                      </a:cubicBezTo>
                      <a:cubicBezTo>
                        <a:pt x="8400884" y="4793849"/>
                        <a:pt x="8426138" y="4987792"/>
                        <a:pt x="8425543" y="5192890"/>
                      </a:cubicBezTo>
                      <a:cubicBezTo>
                        <a:pt x="8450622" y="5745639"/>
                        <a:pt x="7951626" y="6217304"/>
                        <a:pt x="7386940" y="6231493"/>
                      </a:cubicBezTo>
                      <a:cubicBezTo>
                        <a:pt x="7241966" y="6209712"/>
                        <a:pt x="7095209" y="6217613"/>
                        <a:pt x="6815590" y="6231493"/>
                      </a:cubicBezTo>
                      <a:cubicBezTo>
                        <a:pt x="6535971" y="6245374"/>
                        <a:pt x="6537418" y="6224358"/>
                        <a:pt x="6371206" y="6231493"/>
                      </a:cubicBezTo>
                      <a:cubicBezTo>
                        <a:pt x="6204994" y="6238628"/>
                        <a:pt x="5807298" y="6196720"/>
                        <a:pt x="5609406" y="6231493"/>
                      </a:cubicBezTo>
                      <a:cubicBezTo>
                        <a:pt x="5411514" y="6266266"/>
                        <a:pt x="5159625" y="6209871"/>
                        <a:pt x="4974572" y="6231493"/>
                      </a:cubicBezTo>
                      <a:cubicBezTo>
                        <a:pt x="4789519" y="6253115"/>
                        <a:pt x="4525722" y="6202056"/>
                        <a:pt x="4276255" y="6231493"/>
                      </a:cubicBezTo>
                      <a:cubicBezTo>
                        <a:pt x="4026788" y="6260930"/>
                        <a:pt x="3781113" y="6211646"/>
                        <a:pt x="3577938" y="6231493"/>
                      </a:cubicBezTo>
                      <a:cubicBezTo>
                        <a:pt x="3374763" y="6251340"/>
                        <a:pt x="2978985" y="6264848"/>
                        <a:pt x="2816137" y="6231493"/>
                      </a:cubicBezTo>
                      <a:cubicBezTo>
                        <a:pt x="2653289" y="6198138"/>
                        <a:pt x="2493655" y="6242749"/>
                        <a:pt x="2308270" y="6231493"/>
                      </a:cubicBezTo>
                      <a:cubicBezTo>
                        <a:pt x="2122885" y="6220237"/>
                        <a:pt x="1940236" y="6260976"/>
                        <a:pt x="1673437" y="6231493"/>
                      </a:cubicBezTo>
                      <a:cubicBezTo>
                        <a:pt x="1406638" y="6202010"/>
                        <a:pt x="1173147" y="6236401"/>
                        <a:pt x="1038603" y="6231493"/>
                      </a:cubicBezTo>
                      <a:cubicBezTo>
                        <a:pt x="521563" y="6242681"/>
                        <a:pt x="73699" y="5693357"/>
                        <a:pt x="0" y="5192890"/>
                      </a:cubicBezTo>
                      <a:cubicBezTo>
                        <a:pt x="-7078" y="5033796"/>
                        <a:pt x="10063" y="4704700"/>
                        <a:pt x="0" y="4542052"/>
                      </a:cubicBezTo>
                      <a:cubicBezTo>
                        <a:pt x="-10063" y="4379404"/>
                        <a:pt x="-19157" y="4116208"/>
                        <a:pt x="0" y="3766585"/>
                      </a:cubicBezTo>
                      <a:cubicBezTo>
                        <a:pt x="19157" y="3416962"/>
                        <a:pt x="-1409" y="3401535"/>
                        <a:pt x="0" y="3157289"/>
                      </a:cubicBezTo>
                      <a:cubicBezTo>
                        <a:pt x="1409" y="2913043"/>
                        <a:pt x="-790" y="2760328"/>
                        <a:pt x="0" y="2547994"/>
                      </a:cubicBezTo>
                      <a:cubicBezTo>
                        <a:pt x="790" y="2335661"/>
                        <a:pt x="17881" y="2136401"/>
                        <a:pt x="0" y="1855613"/>
                      </a:cubicBezTo>
                      <a:cubicBezTo>
                        <a:pt x="-17881" y="1574825"/>
                        <a:pt x="26425" y="1445507"/>
                        <a:pt x="0" y="1038603"/>
                      </a:cubicBezTo>
                      <a:close/>
                    </a:path>
                    <a:path w="8425543" h="6231493" stroke="0" extrusionOk="0">
                      <a:moveTo>
                        <a:pt x="0" y="1038603"/>
                      </a:moveTo>
                      <a:cubicBezTo>
                        <a:pt x="91605" y="372100"/>
                        <a:pt x="523927" y="-92742"/>
                        <a:pt x="1038603" y="0"/>
                      </a:cubicBezTo>
                      <a:cubicBezTo>
                        <a:pt x="1219870" y="-18861"/>
                        <a:pt x="1493778" y="14595"/>
                        <a:pt x="1609953" y="0"/>
                      </a:cubicBezTo>
                      <a:cubicBezTo>
                        <a:pt x="1726128" y="-14595"/>
                        <a:pt x="1938498" y="8055"/>
                        <a:pt x="2117820" y="0"/>
                      </a:cubicBezTo>
                      <a:cubicBezTo>
                        <a:pt x="2297142" y="-8055"/>
                        <a:pt x="2456671" y="-5120"/>
                        <a:pt x="2562204" y="0"/>
                      </a:cubicBezTo>
                      <a:cubicBezTo>
                        <a:pt x="2667737" y="5120"/>
                        <a:pt x="3040623" y="32757"/>
                        <a:pt x="3324004" y="0"/>
                      </a:cubicBezTo>
                      <a:cubicBezTo>
                        <a:pt x="3607385" y="-32757"/>
                        <a:pt x="3679604" y="-14764"/>
                        <a:pt x="3958838" y="0"/>
                      </a:cubicBezTo>
                      <a:cubicBezTo>
                        <a:pt x="4238072" y="14764"/>
                        <a:pt x="4273593" y="-2502"/>
                        <a:pt x="4403222" y="0"/>
                      </a:cubicBezTo>
                      <a:cubicBezTo>
                        <a:pt x="4532851" y="2502"/>
                        <a:pt x="4862292" y="-29403"/>
                        <a:pt x="5038055" y="0"/>
                      </a:cubicBezTo>
                      <a:cubicBezTo>
                        <a:pt x="5213818" y="29403"/>
                        <a:pt x="5332857" y="-7477"/>
                        <a:pt x="5609406" y="0"/>
                      </a:cubicBezTo>
                      <a:cubicBezTo>
                        <a:pt x="5885955" y="7477"/>
                        <a:pt x="6181250" y="-10399"/>
                        <a:pt x="6371206" y="0"/>
                      </a:cubicBezTo>
                      <a:cubicBezTo>
                        <a:pt x="6561162" y="10399"/>
                        <a:pt x="6909754" y="-46336"/>
                        <a:pt x="7386940" y="0"/>
                      </a:cubicBezTo>
                      <a:cubicBezTo>
                        <a:pt x="7925494" y="1241"/>
                        <a:pt x="8347585" y="458671"/>
                        <a:pt x="8425543" y="1038603"/>
                      </a:cubicBezTo>
                      <a:cubicBezTo>
                        <a:pt x="8437902" y="1280674"/>
                        <a:pt x="8448869" y="1388803"/>
                        <a:pt x="8425543" y="1689441"/>
                      </a:cubicBezTo>
                      <a:cubicBezTo>
                        <a:pt x="8402217" y="1990079"/>
                        <a:pt x="8430143" y="2061292"/>
                        <a:pt x="8425543" y="2257194"/>
                      </a:cubicBezTo>
                      <a:cubicBezTo>
                        <a:pt x="8420943" y="2453096"/>
                        <a:pt x="8442627" y="2677526"/>
                        <a:pt x="8425543" y="3032661"/>
                      </a:cubicBezTo>
                      <a:cubicBezTo>
                        <a:pt x="8408459" y="3387796"/>
                        <a:pt x="8404278" y="3503537"/>
                        <a:pt x="8425543" y="3683499"/>
                      </a:cubicBezTo>
                      <a:cubicBezTo>
                        <a:pt x="8446808" y="3863461"/>
                        <a:pt x="8394449" y="4084470"/>
                        <a:pt x="8425543" y="4417423"/>
                      </a:cubicBezTo>
                      <a:cubicBezTo>
                        <a:pt x="8456637" y="4750376"/>
                        <a:pt x="8437146" y="4863446"/>
                        <a:pt x="8425543" y="5192890"/>
                      </a:cubicBezTo>
                      <a:cubicBezTo>
                        <a:pt x="8369223" y="5847474"/>
                        <a:pt x="7971745" y="6274625"/>
                        <a:pt x="7386940" y="6231493"/>
                      </a:cubicBezTo>
                      <a:cubicBezTo>
                        <a:pt x="7194218" y="6237533"/>
                        <a:pt x="7061283" y="6240100"/>
                        <a:pt x="6942556" y="6231493"/>
                      </a:cubicBezTo>
                      <a:cubicBezTo>
                        <a:pt x="6823829" y="6222886"/>
                        <a:pt x="6615758" y="6255946"/>
                        <a:pt x="6371206" y="6231493"/>
                      </a:cubicBezTo>
                      <a:cubicBezTo>
                        <a:pt x="6126654" y="6207041"/>
                        <a:pt x="6063679" y="6225863"/>
                        <a:pt x="5926822" y="6231493"/>
                      </a:cubicBezTo>
                      <a:cubicBezTo>
                        <a:pt x="5789965" y="6237123"/>
                        <a:pt x="5694080" y="6211615"/>
                        <a:pt x="5482439" y="6231493"/>
                      </a:cubicBezTo>
                      <a:cubicBezTo>
                        <a:pt x="5270798" y="6251371"/>
                        <a:pt x="5066867" y="6223310"/>
                        <a:pt x="4847605" y="6231493"/>
                      </a:cubicBezTo>
                      <a:cubicBezTo>
                        <a:pt x="4628343" y="6239676"/>
                        <a:pt x="4411809" y="6202142"/>
                        <a:pt x="4212772" y="6231493"/>
                      </a:cubicBezTo>
                      <a:cubicBezTo>
                        <a:pt x="4013735" y="6260844"/>
                        <a:pt x="3879816" y="6239124"/>
                        <a:pt x="3768388" y="6231493"/>
                      </a:cubicBezTo>
                      <a:cubicBezTo>
                        <a:pt x="3656960" y="6223862"/>
                        <a:pt x="3328898" y="6233028"/>
                        <a:pt x="3133554" y="6231493"/>
                      </a:cubicBezTo>
                      <a:cubicBezTo>
                        <a:pt x="2938210" y="6229958"/>
                        <a:pt x="2796554" y="6226721"/>
                        <a:pt x="2689171" y="6231493"/>
                      </a:cubicBezTo>
                      <a:cubicBezTo>
                        <a:pt x="2581788" y="6236265"/>
                        <a:pt x="2083738" y="6217594"/>
                        <a:pt x="1927370" y="6231493"/>
                      </a:cubicBezTo>
                      <a:cubicBezTo>
                        <a:pt x="1771002" y="6245392"/>
                        <a:pt x="1344445" y="6220519"/>
                        <a:pt x="1038603" y="6231493"/>
                      </a:cubicBezTo>
                      <a:cubicBezTo>
                        <a:pt x="543712" y="6167342"/>
                        <a:pt x="111370" y="5721588"/>
                        <a:pt x="0" y="5192890"/>
                      </a:cubicBezTo>
                      <a:cubicBezTo>
                        <a:pt x="-34902" y="4836352"/>
                        <a:pt x="-15640" y="4681155"/>
                        <a:pt x="0" y="4417423"/>
                      </a:cubicBezTo>
                      <a:cubicBezTo>
                        <a:pt x="15640" y="4153691"/>
                        <a:pt x="-6013" y="4010055"/>
                        <a:pt x="0" y="3849671"/>
                      </a:cubicBezTo>
                      <a:cubicBezTo>
                        <a:pt x="6013" y="3689287"/>
                        <a:pt x="-17461" y="3475962"/>
                        <a:pt x="0" y="3157289"/>
                      </a:cubicBezTo>
                      <a:cubicBezTo>
                        <a:pt x="17461" y="2838616"/>
                        <a:pt x="-2133" y="2705368"/>
                        <a:pt x="0" y="2506451"/>
                      </a:cubicBezTo>
                      <a:cubicBezTo>
                        <a:pt x="2133" y="2307534"/>
                        <a:pt x="23293" y="2216381"/>
                        <a:pt x="0" y="1938699"/>
                      </a:cubicBezTo>
                      <a:cubicBezTo>
                        <a:pt x="-23293" y="1661017"/>
                        <a:pt x="41219" y="1269308"/>
                        <a:pt x="0" y="103860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Тук-тук! Тук-тук-тук.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Да-да-да.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Можно к вам?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Рад всегда!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9054206" y="5440053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817293" y="4878212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4841830" y="-2927142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293317" y="45976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453102" y="-88334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3793628" y="136427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1233091"/>
            <a:ext cx="3985981" cy="398598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25812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DC4BB-D80C-45D9-B286-8CF6BC133706}"/>
</file>

<file path=customXml/itemProps2.xml><?xml version="1.0" encoding="utf-8"?>
<ds:datastoreItem xmlns:ds="http://schemas.openxmlformats.org/officeDocument/2006/customXml" ds:itemID="{A6710E02-A495-4877-BAC7-EE670BEE89A1}"/>
</file>

<file path=customXml/itemProps3.xml><?xml version="1.0" encoding="utf-8"?>
<ds:datastoreItem xmlns:ds="http://schemas.openxmlformats.org/officeDocument/2006/customXml" ds:itemID="{132DF668-46CA-46AC-934E-7405E212FF23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88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