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audio" Target="../media/audio2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0"/>
            <a:ext cx="12192000" cy="7058213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654" y="22454"/>
            <a:ext cx="1022034" cy="950312"/>
          </a:xfrm>
          <a:prstGeom prst="rect">
            <a:avLst/>
          </a:prstGeom>
        </p:spPr>
      </p:pic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Рисунок 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5224" y="4358542"/>
            <a:ext cx="831129" cy="8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55878" y="893619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 smtClean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639294" y="4449457"/>
            <a:ext cx="24003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40</cp:revision>
  <dcterms:created xsi:type="dcterms:W3CDTF">2023-06-19T19:50:19Z</dcterms:created>
  <dcterms:modified xsi:type="dcterms:W3CDTF">2024-08-14T11:48:25Z</dcterms:modified>
</cp:coreProperties>
</file>