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B01C09-860C-422F-A9C9-36A581FFBA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4593CDE-DD92-4AEC-96A7-2CA122475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0E6DCF-7D31-4DEA-B352-8E412B404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4289-C86E-4746-817F-9DE0F608C4D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137737-C76A-4C91-AA5F-143D636C5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3FCCC7-63C8-4DEA-970E-91B9718EC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1B8D-9FCD-4159-9A2F-CDAF70849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590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FFF904-A8EE-4FEB-8402-30967E972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79CDC0-44E4-4C2F-9C56-3794F27D24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E1EE21-227E-4FDC-A56A-42ACB3B8A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4289-C86E-4746-817F-9DE0F608C4D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667069-5F8F-4817-887E-85418BB59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74E488-B7CC-428E-B859-0282862EC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1B8D-9FCD-4159-9A2F-CDAF70849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198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7EDA9BA-C49F-4DAA-9610-FA0C079FE5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D58DFA4-642A-4623-BAFD-EA9AD5CFE7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C11781-2D00-4F8B-9EC6-0F4546B20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4289-C86E-4746-817F-9DE0F608C4D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A036A1-0BFB-48CA-AFC6-CB539B83D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9C6DD1-2CB3-4D02-98B7-8C7CD0E9B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1B8D-9FCD-4159-9A2F-CDAF70849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409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351869-D8E0-4465-9897-FFF164ADC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762246-C97F-43C7-9AF2-01BF08B13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1E15D-6469-4642-BF85-B032F549B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4289-C86E-4746-817F-9DE0F608C4D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3D9419-02C3-4C50-BC1B-3772E7B8C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551CE7-8D28-4904-BE23-CB5472877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1B8D-9FCD-4159-9A2F-CDAF70849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873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7AF6E-7077-4522-BA3F-83CAEEB7A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A54F84-BC7C-44CC-8C44-7354F97FC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1EAD6F-3634-4429-8386-640A478A6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4289-C86E-4746-817F-9DE0F608C4D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8170C9-1A00-4DF7-81FB-ADD3716C5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44E76E-B4DD-4C74-9E59-10E2D96A6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1B8D-9FCD-4159-9A2F-CDAF70849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821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2A972-1327-4DA7-86E9-0DF1E2E25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91B805-F120-47E8-AC88-C64ADDA22A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58B193-1097-4707-9303-930966C1B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197CC6-0402-4560-A8C1-B7AACC2DB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4289-C86E-4746-817F-9DE0F608C4D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FFA007-B70F-496C-98A9-95380C87F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8646B2-0301-4DB2-88F1-D6E89978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1B8D-9FCD-4159-9A2F-CDAF70849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899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EEB804-CB1F-431B-BDE9-8C4E14F18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9DA54B-64FD-452D-A900-8B392D1B9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A74DF4-3477-4D3C-B75E-905176C46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A3B56AB-1C05-4FDF-ACEB-41EF23D1CD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CF30560-2338-4D84-8317-E47D85EB3E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7093D19-BB3F-481F-8057-7086CE48F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4289-C86E-4746-817F-9DE0F608C4D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7433390-02D3-49D9-8D06-B474E787F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A43D1A4-39D5-4AEA-8ADF-ACC12493D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1B8D-9FCD-4159-9A2F-CDAF70849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391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C0878C-7B54-485D-982A-2A28CC2E7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F4E8879-5DD2-4BF3-B309-58B0DED21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4289-C86E-4746-817F-9DE0F608C4D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C95D40A-DD3A-4E06-8C6F-AF7B00649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F11A2-EEEA-4545-A6B5-9CF947CD0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1B8D-9FCD-4159-9A2F-CDAF70849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192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05D269A-9D2D-42A3-9C03-5F35464A2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4289-C86E-4746-817F-9DE0F608C4D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E06D079-1F3B-4F25-8D81-7BD040E4E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2DCAB8-3AD3-4AEC-A46D-34D538DED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1B8D-9FCD-4159-9A2F-CDAF70849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919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26B60E-307B-4217-B715-34E3F4F4F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B75953-C2CC-4689-9867-D47C4F434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CECF59-7FBE-4071-97EB-52CC3D37C3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BE121D-619C-47CF-9099-9F094797B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4289-C86E-4746-817F-9DE0F608C4D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1E2B1D-67F1-4672-B0F0-201B1E521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C0736C-8F91-4BF7-9DB5-0A0236F85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1B8D-9FCD-4159-9A2F-CDAF70849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63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AAB4C6-D511-4AF7-937B-56D3DB64B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9062AE-BC0D-4B27-AD67-BAD5F523BF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F940AC6-56C6-45E8-A62E-6EDA73591A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74EBFD-671D-4B26-AE8D-165FCEBC1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4289-C86E-4746-817F-9DE0F608C4D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C614AB-1A16-424E-9C8E-E1CBB8165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7EA97F-4EB2-4C81-98B6-05D9C4A1A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1B8D-9FCD-4159-9A2F-CDAF70849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59281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541089-D377-4836-9339-23856238B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81527F-57CD-44EA-847E-6B33B7E9A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DCE51F-77F8-4283-B293-B5C137DA9A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F4289-C86E-4746-817F-9DE0F608C4D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85013F-0781-4C94-82AB-454FF52CA6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713573-08EB-463D-B4EA-A1AC2A186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A1B8D-9FCD-4159-9A2F-CDAF70849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12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5CE9A1F-3285-40C6-950C-EBFDF1DA8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A8B765D5-E085-4F2B-852D-F8594D50A6B3}"/>
              </a:ext>
            </a:extLst>
          </p:cNvPr>
          <p:cNvSpPr/>
          <p:nvPr/>
        </p:nvSpPr>
        <p:spPr>
          <a:xfrm>
            <a:off x="4896997" y="800100"/>
            <a:ext cx="6554774" cy="4075078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407DE4-DC93-4709-9B12-A9BAECC137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359" y="4795873"/>
            <a:ext cx="2333623" cy="2170391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A37F130-697D-4806-82EA-A154BEEDB3CC}"/>
              </a:ext>
            </a:extLst>
          </p:cNvPr>
          <p:cNvGrpSpPr/>
          <p:nvPr/>
        </p:nvGrpSpPr>
        <p:grpSpPr>
          <a:xfrm>
            <a:off x="5020760" y="908364"/>
            <a:ext cx="1792782" cy="1800000"/>
            <a:chOff x="3687084" y="2928088"/>
            <a:chExt cx="1792782" cy="1800000"/>
          </a:xfrm>
        </p:grpSpPr>
        <p:pic>
          <p:nvPicPr>
            <p:cNvPr id="15373" name="Рисунок 19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687084" y="2928088"/>
              <a:ext cx="1792782" cy="180000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5D92D865-6A7D-41A0-949C-3CE079EC7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76137" y="3153356"/>
              <a:ext cx="1291394" cy="129139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C4185BB0-580E-41E2-8E53-32E004FB20D4}"/>
              </a:ext>
            </a:extLst>
          </p:cNvPr>
          <p:cNvGrpSpPr/>
          <p:nvPr/>
        </p:nvGrpSpPr>
        <p:grpSpPr>
          <a:xfrm>
            <a:off x="7284144" y="908364"/>
            <a:ext cx="1792782" cy="1800000"/>
            <a:chOff x="3687084" y="2928088"/>
            <a:chExt cx="1792782" cy="1800000"/>
          </a:xfrm>
        </p:grpSpPr>
        <p:pic>
          <p:nvPicPr>
            <p:cNvPr id="17" name="Рисунок 198">
              <a:extLst>
                <a:ext uri="{FF2B5EF4-FFF2-40B4-BE49-F238E27FC236}">
                  <a16:creationId xmlns:a16="http://schemas.microsoft.com/office/drawing/2014/main" id="{220EAD3C-ED73-4A44-A521-FDC1D96A57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687084" y="2928088"/>
              <a:ext cx="1792782" cy="180000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737A54FD-3B08-4045-9F70-6347998A4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54570" y="3153356"/>
              <a:ext cx="1214084" cy="121408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4B8ADFD2-FBA0-4C6A-94D0-64186CFF9619}"/>
              </a:ext>
            </a:extLst>
          </p:cNvPr>
          <p:cNvGrpSpPr/>
          <p:nvPr/>
        </p:nvGrpSpPr>
        <p:grpSpPr>
          <a:xfrm>
            <a:off x="4996156" y="3075325"/>
            <a:ext cx="1792782" cy="1800000"/>
            <a:chOff x="3687084" y="2928088"/>
            <a:chExt cx="1792782" cy="1800000"/>
          </a:xfrm>
        </p:grpSpPr>
        <p:pic>
          <p:nvPicPr>
            <p:cNvPr id="20" name="Рисунок 198">
              <a:extLst>
                <a:ext uri="{FF2B5EF4-FFF2-40B4-BE49-F238E27FC236}">
                  <a16:creationId xmlns:a16="http://schemas.microsoft.com/office/drawing/2014/main" id="{76E643B7-BB7A-44C7-A8DB-12946C78C9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687084" y="2928088"/>
              <a:ext cx="1792782" cy="180000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BC6BB51D-419A-4F98-8582-8CAC9CE92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83007" y="3230594"/>
              <a:ext cx="1081487" cy="108148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09F88C74-4019-4F4D-8E73-CC3CF1235801}"/>
              </a:ext>
            </a:extLst>
          </p:cNvPr>
          <p:cNvGrpSpPr/>
          <p:nvPr/>
        </p:nvGrpSpPr>
        <p:grpSpPr>
          <a:xfrm>
            <a:off x="7215537" y="3075325"/>
            <a:ext cx="1792782" cy="1800000"/>
            <a:chOff x="3691138" y="2896681"/>
            <a:chExt cx="1792782" cy="1800000"/>
          </a:xfrm>
        </p:grpSpPr>
        <p:pic>
          <p:nvPicPr>
            <p:cNvPr id="23" name="Рисунок 198">
              <a:extLst>
                <a:ext uri="{FF2B5EF4-FFF2-40B4-BE49-F238E27FC236}">
                  <a16:creationId xmlns:a16="http://schemas.microsoft.com/office/drawing/2014/main" id="{1F9FDD25-D349-48D4-BADC-B87BA6E579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691138" y="2896681"/>
              <a:ext cx="1792782" cy="180000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E1DAA880-A499-4E5E-B31B-1CF282DFE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27231" y="3242449"/>
              <a:ext cx="1038225" cy="1038225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7B3BBEBD-3818-4F0B-B97B-12765D71AD1D}"/>
              </a:ext>
            </a:extLst>
          </p:cNvPr>
          <p:cNvGrpSpPr/>
          <p:nvPr/>
        </p:nvGrpSpPr>
        <p:grpSpPr>
          <a:xfrm>
            <a:off x="9547529" y="886250"/>
            <a:ext cx="1814555" cy="1799999"/>
            <a:chOff x="3687084" y="2928087"/>
            <a:chExt cx="1332017" cy="1337384"/>
          </a:xfrm>
        </p:grpSpPr>
        <p:pic>
          <p:nvPicPr>
            <p:cNvPr id="29" name="Рисунок 198">
              <a:extLst>
                <a:ext uri="{FF2B5EF4-FFF2-40B4-BE49-F238E27FC236}">
                  <a16:creationId xmlns:a16="http://schemas.microsoft.com/office/drawing/2014/main" id="{97A01DFE-4B87-4104-8B1C-F31FB62A85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687084" y="2928087"/>
              <a:ext cx="1332017" cy="1337384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1CB06D36-011F-41AD-9B23-42AF6A69C6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42339" y="3044470"/>
              <a:ext cx="1016144" cy="101614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B34CE3E-1637-4966-B2E8-53CA1174E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65817" y="6122184"/>
            <a:ext cx="916931" cy="844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9A5A3C0-30E4-443D-BBF4-86E8F1927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08250" y="149820"/>
            <a:ext cx="2547928" cy="259293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F5E42B05-3C15-427B-8ED8-14EC9D9E321C}"/>
              </a:ext>
            </a:extLst>
          </p:cNvPr>
          <p:cNvGrpSpPr/>
          <p:nvPr/>
        </p:nvGrpSpPr>
        <p:grpSpPr>
          <a:xfrm>
            <a:off x="9431681" y="3075178"/>
            <a:ext cx="1792778" cy="1800000"/>
            <a:chOff x="9431681" y="3075178"/>
            <a:chExt cx="1792778" cy="1800000"/>
          </a:xfrm>
        </p:grpSpPr>
        <p:pic>
          <p:nvPicPr>
            <p:cNvPr id="26" name="Рисунок 198">
              <a:extLst>
                <a:ext uri="{FF2B5EF4-FFF2-40B4-BE49-F238E27FC236}">
                  <a16:creationId xmlns:a16="http://schemas.microsoft.com/office/drawing/2014/main" id="{07C406FA-F881-4CD0-962C-496384E0E7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431681" y="3075178"/>
              <a:ext cx="1792778" cy="180000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3561391B-625D-41E1-BBEF-B95D1472B07F}"/>
                </a:ext>
              </a:extLst>
            </p:cNvPr>
            <p:cNvGrpSpPr/>
            <p:nvPr/>
          </p:nvGrpSpPr>
          <p:grpSpPr>
            <a:xfrm>
              <a:off x="9577642" y="3343967"/>
              <a:ext cx="1360722" cy="1157250"/>
              <a:chOff x="9671492" y="3298324"/>
              <a:chExt cx="1322937" cy="1236757"/>
            </a:xfrm>
          </p:grpSpPr>
          <p:pic>
            <p:nvPicPr>
              <p:cNvPr id="27" name="Рисунок 26">
                <a:extLst>
                  <a:ext uri="{FF2B5EF4-FFF2-40B4-BE49-F238E27FC236}">
                    <a16:creationId xmlns:a16="http://schemas.microsoft.com/office/drawing/2014/main" id="{8FB6C029-1C0D-44A9-BC8F-58E7428BDD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671492" y="3298324"/>
                <a:ext cx="1236757" cy="1236757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  <p:sp>
            <p:nvSpPr>
              <p:cNvPr id="6" name="Стрелка: вправо 5">
                <a:extLst>
                  <a:ext uri="{FF2B5EF4-FFF2-40B4-BE49-F238E27FC236}">
                    <a16:creationId xmlns:a16="http://schemas.microsoft.com/office/drawing/2014/main" id="{090A4567-DCE4-4E44-8EA4-548FEC63FBA8}"/>
                  </a:ext>
                </a:extLst>
              </p:cNvPr>
              <p:cNvSpPr/>
              <p:nvPr/>
            </p:nvSpPr>
            <p:spPr>
              <a:xfrm rot="8609729">
                <a:off x="10588666" y="3475508"/>
                <a:ext cx="405763" cy="272890"/>
              </a:xfrm>
              <a:prstGeom prst="rightArrow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6CD62DC-A050-4FB6-8083-88B3637F13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43"/>
          <a:stretch/>
        </p:blipFill>
        <p:spPr>
          <a:xfrm>
            <a:off x="3829344" y="5649442"/>
            <a:ext cx="2333623" cy="137085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ролик, Кролики и зайцы, млекопитающее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A8422135-2568-F5BA-4B3E-98935A40D95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200" y="4352829"/>
            <a:ext cx="2592932" cy="259293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ролик, Кролики и зайцы, млекопитающее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CD876AF3-A028-17F8-981A-F408672080D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9674">
            <a:off x="7521838" y="5183028"/>
            <a:ext cx="1800000" cy="1800000"/>
          </a:xfrm>
          <a:prstGeom prst="rect">
            <a:avLst/>
          </a:prstGeom>
        </p:spPr>
      </p:pic>
      <p:pic>
        <p:nvPicPr>
          <p:cNvPr id="15374" name="Picture 1537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0265" y="3111654"/>
            <a:ext cx="352425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7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59259E-6 L -0.07344 0.5710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2" y="2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-0.07343 0.262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2" y="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59259E-6 L -0.26276 0.5777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38" y="2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-0.25716 0.2618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65" y="1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-0.44765 0.574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83" y="2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-0.43529 0.25208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71" y="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22</cp:revision>
  <dcterms:created xsi:type="dcterms:W3CDTF">2024-11-13T07:45:46Z</dcterms:created>
  <dcterms:modified xsi:type="dcterms:W3CDTF">2024-11-25T22:01:23Z</dcterms:modified>
</cp:coreProperties>
</file>