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41" y="-122547"/>
            <a:ext cx="12465370" cy="7248304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7" y="3520648"/>
            <a:ext cx="32956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2024-04-11T10:26:00Z</dcterms:created>
  <dcterms:modified xsi:type="dcterms:W3CDTF">2024-10-31T13:20:10Z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