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microsoft.com/office/2007/relationships/hdphoto" Target="../media/hdphoto8.wdp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openxmlformats.org/officeDocument/2006/relationships/image" Target="../media/image26.png"/><Relationship Id="rId36" Type="http://schemas.openxmlformats.org/officeDocument/2006/relationships/image" Target="../media/image27.png"/><Relationship Id="rId37" Type="http://schemas.openxmlformats.org/officeDocument/2006/relationships/image" Target="../media/image28.png"/><Relationship Id="rId38" Type="http://schemas.openxmlformats.org/officeDocument/2006/relationships/image" Target="../media/image29.png"/><Relationship Id="rId3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47223" y="1971910"/>
            <a:ext cx="4010025" cy="404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15</cp:revision>
  <dcterms:created xsi:type="dcterms:W3CDTF">2024-05-02T20:06:00Z</dcterms:created>
  <dcterms:modified xsi:type="dcterms:W3CDTF">2024-11-10T09:06:30Z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